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0" r:id="rId4"/>
    <p:sldMasterId id="2147483713" r:id="rId5"/>
    <p:sldMasterId id="2147483726" r:id="rId6"/>
  </p:sldMasterIdLst>
  <p:notesMasterIdLst>
    <p:notesMasterId r:id="rId31"/>
  </p:notesMasterIdLst>
  <p:sldIdLst>
    <p:sldId id="256" r:id="rId7"/>
    <p:sldId id="795" r:id="rId8"/>
    <p:sldId id="796" r:id="rId9"/>
    <p:sldId id="260" r:id="rId10"/>
    <p:sldId id="790" r:id="rId11"/>
    <p:sldId id="261" r:id="rId12"/>
    <p:sldId id="262" r:id="rId13"/>
    <p:sldId id="264" r:id="rId14"/>
    <p:sldId id="265" r:id="rId15"/>
    <p:sldId id="266" r:id="rId16"/>
    <p:sldId id="791" r:id="rId17"/>
    <p:sldId id="806" r:id="rId18"/>
    <p:sldId id="797" r:id="rId19"/>
    <p:sldId id="798" r:id="rId20"/>
    <p:sldId id="800" r:id="rId21"/>
    <p:sldId id="799" r:id="rId22"/>
    <p:sldId id="802" r:id="rId23"/>
    <p:sldId id="803" r:id="rId24"/>
    <p:sldId id="804" r:id="rId25"/>
    <p:sldId id="792" r:id="rId26"/>
    <p:sldId id="801" r:id="rId27"/>
    <p:sldId id="793" r:id="rId28"/>
    <p:sldId id="794"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Times New Roman"/>
              </a:rPr>
              <a:t>Click to move the slide</a:t>
            </a:r>
          </a:p>
        </p:txBody>
      </p:sp>
      <p:sp>
        <p:nvSpPr>
          <p:cNvPr id="295"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96"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 </a:t>
            </a:r>
          </a:p>
        </p:txBody>
      </p:sp>
      <p:sp>
        <p:nvSpPr>
          <p:cNvPr id="297"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 </a:t>
            </a:r>
          </a:p>
        </p:txBody>
      </p:sp>
      <p:sp>
        <p:nvSpPr>
          <p:cNvPr id="298"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 </a:t>
            </a:r>
          </a:p>
        </p:txBody>
      </p:sp>
      <p:sp>
        <p:nvSpPr>
          <p:cNvPr id="299"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B77C9D27-7B8A-45DA-9617-4A18BD4F0FCE}"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noRot="1" noChangeAspect="1"/>
          </p:cNvSpPr>
          <p:nvPr>
            <p:ph type="sldImg"/>
          </p:nvPr>
        </p:nvSpPr>
        <p:spPr>
          <a:xfrm>
            <a:off x="685800" y="1143000"/>
            <a:ext cx="5486400" cy="3086100"/>
          </a:xfrm>
          <a:prstGeom prst="rect">
            <a:avLst/>
          </a:prstGeom>
        </p:spPr>
      </p:sp>
      <p:sp>
        <p:nvSpPr>
          <p:cNvPr id="350"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A82F46E-B47F-4DEE-9AD9-8C062D48577E}"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noRot="1" noChangeAspect="1"/>
          </p:cNvSpPr>
          <p:nvPr>
            <p:ph type="sldImg"/>
          </p:nvPr>
        </p:nvSpPr>
        <p:spPr>
          <a:xfrm>
            <a:off x="685800" y="1143000"/>
            <a:ext cx="5486400" cy="308610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CB3AB8-C094-498E-AD5E-829A0B219A0B}" type="slidenum">
              <a:rPr lang="en-US" sz="1200" b="0" strike="noStrike" spc="-1">
                <a:latin typeface="Times New Roman"/>
              </a:rPr>
              <a:t>2</a:t>
            </a:fld>
            <a:endParaRPr lang="en-US" sz="1200" b="0" strike="noStrike" spc="-1">
              <a:latin typeface="Times New Roman"/>
            </a:endParaRPr>
          </a:p>
        </p:txBody>
      </p:sp>
    </p:spTree>
    <p:extLst>
      <p:ext uri="{BB962C8B-B14F-4D97-AF65-F5344CB8AC3E}">
        <p14:creationId xmlns:p14="http://schemas.microsoft.com/office/powerpoint/2010/main" val="346687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noRot="1" noChangeAspect="1"/>
          </p:cNvSpPr>
          <p:nvPr>
            <p:ph type="sldImg"/>
          </p:nvPr>
        </p:nvSpPr>
        <p:spPr>
          <a:xfrm>
            <a:off x="685800" y="1143000"/>
            <a:ext cx="5486400" cy="308610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CB3AB8-C094-498E-AD5E-829A0B219A0B}" type="slidenum">
              <a:rPr lang="en-U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noRot="1" noChangeAspect="1"/>
          </p:cNvSpPr>
          <p:nvPr>
            <p:ph type="sldImg"/>
          </p:nvPr>
        </p:nvSpPr>
        <p:spPr>
          <a:xfrm>
            <a:off x="685800" y="1143000"/>
            <a:ext cx="5486400" cy="3086100"/>
          </a:xfrm>
          <a:prstGeom prst="rect">
            <a:avLst/>
          </a:prstGeom>
        </p:spPr>
      </p:sp>
      <p:sp>
        <p:nvSpPr>
          <p:cNvPr id="35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FDE1F6A-5127-4CDF-9770-0ECF0F2665DD}"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noRot="1" noChangeAspect="1"/>
          </p:cNvSpPr>
          <p:nvPr>
            <p:ph type="sldImg"/>
          </p:nvPr>
        </p:nvSpPr>
        <p:spPr>
          <a:xfrm>
            <a:off x="685800" y="1143000"/>
            <a:ext cx="5486400" cy="308610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CB3AB8-C094-498E-AD5E-829A0B219A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17442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noRot="1" noChangeAspect="1"/>
          </p:cNvSpPr>
          <p:nvPr>
            <p:ph type="sldImg"/>
          </p:nvPr>
        </p:nvSpPr>
        <p:spPr>
          <a:xfrm>
            <a:off x="685800" y="1143000"/>
            <a:ext cx="5486400" cy="308610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CB3AB8-C094-498E-AD5E-829A0B219A0B}" type="slidenum">
              <a:rPr lang="en-US"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156840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noRot="1" noChangeAspect="1"/>
          </p:cNvSpPr>
          <p:nvPr>
            <p:ph type="sldImg"/>
          </p:nvPr>
        </p:nvSpPr>
        <p:spPr>
          <a:xfrm>
            <a:off x="685800" y="1143000"/>
            <a:ext cx="5486400" cy="3086100"/>
          </a:xfrm>
          <a:prstGeom prst="rect">
            <a:avLst/>
          </a:prstGeom>
        </p:spPr>
      </p:sp>
      <p:sp>
        <p:nvSpPr>
          <p:cNvPr id="35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FDE1F6A-5127-4CDF-9770-0ECF0F2665DD}" type="slidenum">
              <a:rPr lang="en-US"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255097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noRot="1" noChangeAspect="1"/>
          </p:cNvSpPr>
          <p:nvPr>
            <p:ph type="sldImg"/>
          </p:nvPr>
        </p:nvSpPr>
        <p:spPr>
          <a:xfrm>
            <a:off x="685800" y="1143000"/>
            <a:ext cx="5486400" cy="3086100"/>
          </a:xfrm>
          <a:prstGeom prst="rect">
            <a:avLst/>
          </a:prstGeom>
        </p:spPr>
      </p:sp>
      <p:sp>
        <p:nvSpPr>
          <p:cNvPr id="35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8341BDB-01A6-4B40-B5EC-6A97B6D6C734}" type="slidenum">
              <a:rPr lang="en-US" sz="1200" b="0" strike="noStrike" spc="-1">
                <a:latin typeface="Times New Roman"/>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34" name="PlaceHolder 2"/>
          <p:cNvSpPr>
            <a:spLocks noGrp="1"/>
          </p:cNvSpPr>
          <p:nvPr>
            <p:ph type="body"/>
          </p:nvPr>
        </p:nvSpPr>
        <p:spPr>
          <a:xfrm>
            <a:off x="2174400" y="403560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
        <p:nvSpPr>
          <p:cNvPr id="35" name="PlaceHolder 3"/>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37"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38"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39"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40" name="PlaceHolder 5"/>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42" name="PlaceHolder 2"/>
          <p:cNvSpPr>
            <a:spLocks noGrp="1"/>
          </p:cNvSpPr>
          <p:nvPr>
            <p:ph type="body"/>
          </p:nvPr>
        </p:nvSpPr>
        <p:spPr>
          <a:xfrm>
            <a:off x="217440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43" name="PlaceHolder 3"/>
          <p:cNvSpPr>
            <a:spLocks noGrp="1"/>
          </p:cNvSpPr>
          <p:nvPr>
            <p:ph type="body"/>
          </p:nvPr>
        </p:nvSpPr>
        <p:spPr>
          <a:xfrm>
            <a:off x="330048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44" name="PlaceHolder 4"/>
          <p:cNvSpPr>
            <a:spLocks noGrp="1"/>
          </p:cNvSpPr>
          <p:nvPr>
            <p:ph type="body"/>
          </p:nvPr>
        </p:nvSpPr>
        <p:spPr>
          <a:xfrm>
            <a:off x="442656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45" name="PlaceHolder 5"/>
          <p:cNvSpPr>
            <a:spLocks noGrp="1"/>
          </p:cNvSpPr>
          <p:nvPr>
            <p:ph type="body"/>
          </p:nvPr>
        </p:nvSpPr>
        <p:spPr>
          <a:xfrm>
            <a:off x="217440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46" name="PlaceHolder 6"/>
          <p:cNvSpPr>
            <a:spLocks noGrp="1"/>
          </p:cNvSpPr>
          <p:nvPr>
            <p:ph type="body"/>
          </p:nvPr>
        </p:nvSpPr>
        <p:spPr>
          <a:xfrm>
            <a:off x="330048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47" name="PlaceHolder 7"/>
          <p:cNvSpPr>
            <a:spLocks noGrp="1"/>
          </p:cNvSpPr>
          <p:nvPr>
            <p:ph type="body"/>
          </p:nvPr>
        </p:nvSpPr>
        <p:spPr>
          <a:xfrm>
            <a:off x="442656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09" name="PlaceHolder 2"/>
          <p:cNvSpPr>
            <a:spLocks noGrp="1"/>
          </p:cNvSpPr>
          <p:nvPr>
            <p:ph type="subTitle"/>
          </p:nvPr>
        </p:nvSpPr>
        <p:spPr>
          <a:xfrm>
            <a:off x="2174400" y="3998880"/>
            <a:ext cx="3329640" cy="456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11" name="PlaceHolder 2"/>
          <p:cNvSpPr>
            <a:spLocks noGrp="1"/>
          </p:cNvSpPr>
          <p:nvPr>
            <p:ph type="body"/>
          </p:nvPr>
        </p:nvSpPr>
        <p:spPr>
          <a:xfrm>
            <a:off x="2174400" y="4035600"/>
            <a:ext cx="3329640" cy="382680"/>
          </a:xfrm>
          <a:prstGeom prst="rect">
            <a:avLst/>
          </a:prstGeom>
        </p:spPr>
        <p:txBody>
          <a:bodyPr lIns="0" tIns="0" rIns="0" bIns="0">
            <a:norm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13"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14"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2174400" y="2112840"/>
            <a:ext cx="6797880" cy="77608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18"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19"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20"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3" name="PlaceHolder 2"/>
          <p:cNvSpPr>
            <a:spLocks noGrp="1"/>
          </p:cNvSpPr>
          <p:nvPr>
            <p:ph type="subTitle"/>
          </p:nvPr>
        </p:nvSpPr>
        <p:spPr>
          <a:xfrm>
            <a:off x="2174400" y="3998880"/>
            <a:ext cx="3329640" cy="456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22"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23"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24" name="PlaceHolder 4"/>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26"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27"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28" name="PlaceHolder 4"/>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30" name="PlaceHolder 2"/>
          <p:cNvSpPr>
            <a:spLocks noGrp="1"/>
          </p:cNvSpPr>
          <p:nvPr>
            <p:ph type="body"/>
          </p:nvPr>
        </p:nvSpPr>
        <p:spPr>
          <a:xfrm>
            <a:off x="2174400" y="403560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
        <p:nvSpPr>
          <p:cNvPr id="131" name="PlaceHolder 3"/>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33"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34"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35"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36" name="PlaceHolder 5"/>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38" name="PlaceHolder 2"/>
          <p:cNvSpPr>
            <a:spLocks noGrp="1"/>
          </p:cNvSpPr>
          <p:nvPr>
            <p:ph type="body"/>
          </p:nvPr>
        </p:nvSpPr>
        <p:spPr>
          <a:xfrm>
            <a:off x="217440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39" name="PlaceHolder 3"/>
          <p:cNvSpPr>
            <a:spLocks noGrp="1"/>
          </p:cNvSpPr>
          <p:nvPr>
            <p:ph type="body"/>
          </p:nvPr>
        </p:nvSpPr>
        <p:spPr>
          <a:xfrm>
            <a:off x="330048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40" name="PlaceHolder 4"/>
          <p:cNvSpPr>
            <a:spLocks noGrp="1"/>
          </p:cNvSpPr>
          <p:nvPr>
            <p:ph type="body"/>
          </p:nvPr>
        </p:nvSpPr>
        <p:spPr>
          <a:xfrm>
            <a:off x="442656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41" name="PlaceHolder 5"/>
          <p:cNvSpPr>
            <a:spLocks noGrp="1"/>
          </p:cNvSpPr>
          <p:nvPr>
            <p:ph type="body"/>
          </p:nvPr>
        </p:nvSpPr>
        <p:spPr>
          <a:xfrm>
            <a:off x="217440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42" name="PlaceHolder 6"/>
          <p:cNvSpPr>
            <a:spLocks noGrp="1"/>
          </p:cNvSpPr>
          <p:nvPr>
            <p:ph type="body"/>
          </p:nvPr>
        </p:nvSpPr>
        <p:spPr>
          <a:xfrm>
            <a:off x="330048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43" name="PlaceHolder 7"/>
          <p:cNvSpPr>
            <a:spLocks noGrp="1"/>
          </p:cNvSpPr>
          <p:nvPr>
            <p:ph type="body"/>
          </p:nvPr>
        </p:nvSpPr>
        <p:spPr>
          <a:xfrm>
            <a:off x="442656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60" name="PlaceHolder 2"/>
          <p:cNvSpPr>
            <a:spLocks noGrp="1"/>
          </p:cNvSpPr>
          <p:nvPr>
            <p:ph type="subTitle"/>
          </p:nvPr>
        </p:nvSpPr>
        <p:spPr>
          <a:xfrm>
            <a:off x="2174400" y="3998880"/>
            <a:ext cx="3329640" cy="456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62" name="PlaceHolder 2"/>
          <p:cNvSpPr>
            <a:spLocks noGrp="1"/>
          </p:cNvSpPr>
          <p:nvPr>
            <p:ph type="body"/>
          </p:nvPr>
        </p:nvSpPr>
        <p:spPr>
          <a:xfrm>
            <a:off x="2174400" y="4035600"/>
            <a:ext cx="3329640" cy="382680"/>
          </a:xfrm>
          <a:prstGeom prst="rect">
            <a:avLst/>
          </a:prstGeom>
        </p:spPr>
        <p:txBody>
          <a:bodyPr lIns="0" tIns="0" rIns="0" bIns="0">
            <a:norm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64"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65"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5" name="PlaceHolder 2"/>
          <p:cNvSpPr>
            <a:spLocks noGrp="1"/>
          </p:cNvSpPr>
          <p:nvPr>
            <p:ph type="body"/>
          </p:nvPr>
        </p:nvSpPr>
        <p:spPr>
          <a:xfrm>
            <a:off x="2174400" y="4035600"/>
            <a:ext cx="3329640" cy="382680"/>
          </a:xfrm>
          <a:prstGeom prst="rect">
            <a:avLst/>
          </a:prstGeom>
        </p:spPr>
        <p:txBody>
          <a:bodyPr lIns="0" tIns="0" rIns="0" bIns="0">
            <a:norm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2174400" y="2112840"/>
            <a:ext cx="6797880" cy="77608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69"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70"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71"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73"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74"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75" name="PlaceHolder 4"/>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77"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78"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79" name="PlaceHolder 4"/>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81" name="PlaceHolder 2"/>
          <p:cNvSpPr>
            <a:spLocks noGrp="1"/>
          </p:cNvSpPr>
          <p:nvPr>
            <p:ph type="body"/>
          </p:nvPr>
        </p:nvSpPr>
        <p:spPr>
          <a:xfrm>
            <a:off x="2174400" y="403560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
        <p:nvSpPr>
          <p:cNvPr id="182" name="PlaceHolder 3"/>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84"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85"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86"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187" name="PlaceHolder 5"/>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89" name="PlaceHolder 2"/>
          <p:cNvSpPr>
            <a:spLocks noGrp="1"/>
          </p:cNvSpPr>
          <p:nvPr>
            <p:ph type="body"/>
          </p:nvPr>
        </p:nvSpPr>
        <p:spPr>
          <a:xfrm>
            <a:off x="217440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90" name="PlaceHolder 3"/>
          <p:cNvSpPr>
            <a:spLocks noGrp="1"/>
          </p:cNvSpPr>
          <p:nvPr>
            <p:ph type="body"/>
          </p:nvPr>
        </p:nvSpPr>
        <p:spPr>
          <a:xfrm>
            <a:off x="330048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91" name="PlaceHolder 4"/>
          <p:cNvSpPr>
            <a:spLocks noGrp="1"/>
          </p:cNvSpPr>
          <p:nvPr>
            <p:ph type="body"/>
          </p:nvPr>
        </p:nvSpPr>
        <p:spPr>
          <a:xfrm>
            <a:off x="442656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92" name="PlaceHolder 5"/>
          <p:cNvSpPr>
            <a:spLocks noGrp="1"/>
          </p:cNvSpPr>
          <p:nvPr>
            <p:ph type="body"/>
          </p:nvPr>
        </p:nvSpPr>
        <p:spPr>
          <a:xfrm>
            <a:off x="217440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93" name="PlaceHolder 6"/>
          <p:cNvSpPr>
            <a:spLocks noGrp="1"/>
          </p:cNvSpPr>
          <p:nvPr>
            <p:ph type="body"/>
          </p:nvPr>
        </p:nvSpPr>
        <p:spPr>
          <a:xfrm>
            <a:off x="330048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194" name="PlaceHolder 7"/>
          <p:cNvSpPr>
            <a:spLocks noGrp="1"/>
          </p:cNvSpPr>
          <p:nvPr>
            <p:ph type="body"/>
          </p:nvPr>
        </p:nvSpPr>
        <p:spPr>
          <a:xfrm>
            <a:off x="442656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08" name="PlaceHolder 2"/>
          <p:cNvSpPr>
            <a:spLocks noGrp="1"/>
          </p:cNvSpPr>
          <p:nvPr>
            <p:ph type="subTitle"/>
          </p:nvPr>
        </p:nvSpPr>
        <p:spPr>
          <a:xfrm>
            <a:off x="2174400" y="3998880"/>
            <a:ext cx="3329640" cy="456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10" name="PlaceHolder 2"/>
          <p:cNvSpPr>
            <a:spLocks noGrp="1"/>
          </p:cNvSpPr>
          <p:nvPr>
            <p:ph type="body"/>
          </p:nvPr>
        </p:nvSpPr>
        <p:spPr>
          <a:xfrm>
            <a:off x="2174400" y="4035600"/>
            <a:ext cx="3329640" cy="382680"/>
          </a:xfrm>
          <a:prstGeom prst="rect">
            <a:avLst/>
          </a:prstGeom>
        </p:spPr>
        <p:txBody>
          <a:bodyPr lIns="0" tIns="0" rIns="0" bIns="0">
            <a:norm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17"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18"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12"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13"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2174400" y="2112840"/>
            <a:ext cx="6797880" cy="77608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17"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18"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19"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21"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22"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23" name="PlaceHolder 4"/>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25"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26"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27" name="PlaceHolder 4"/>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29" name="PlaceHolder 2"/>
          <p:cNvSpPr>
            <a:spLocks noGrp="1"/>
          </p:cNvSpPr>
          <p:nvPr>
            <p:ph type="body"/>
          </p:nvPr>
        </p:nvSpPr>
        <p:spPr>
          <a:xfrm>
            <a:off x="2174400" y="403560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
        <p:nvSpPr>
          <p:cNvPr id="230" name="PlaceHolder 3"/>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32"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33"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34"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35" name="PlaceHolder 5"/>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37" name="PlaceHolder 2"/>
          <p:cNvSpPr>
            <a:spLocks noGrp="1"/>
          </p:cNvSpPr>
          <p:nvPr>
            <p:ph type="body"/>
          </p:nvPr>
        </p:nvSpPr>
        <p:spPr>
          <a:xfrm>
            <a:off x="217440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38" name="PlaceHolder 3"/>
          <p:cNvSpPr>
            <a:spLocks noGrp="1"/>
          </p:cNvSpPr>
          <p:nvPr>
            <p:ph type="body"/>
          </p:nvPr>
        </p:nvSpPr>
        <p:spPr>
          <a:xfrm>
            <a:off x="330048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39" name="PlaceHolder 4"/>
          <p:cNvSpPr>
            <a:spLocks noGrp="1"/>
          </p:cNvSpPr>
          <p:nvPr>
            <p:ph type="body"/>
          </p:nvPr>
        </p:nvSpPr>
        <p:spPr>
          <a:xfrm>
            <a:off x="442656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40" name="PlaceHolder 5"/>
          <p:cNvSpPr>
            <a:spLocks noGrp="1"/>
          </p:cNvSpPr>
          <p:nvPr>
            <p:ph type="body"/>
          </p:nvPr>
        </p:nvSpPr>
        <p:spPr>
          <a:xfrm>
            <a:off x="217440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41" name="PlaceHolder 6"/>
          <p:cNvSpPr>
            <a:spLocks noGrp="1"/>
          </p:cNvSpPr>
          <p:nvPr>
            <p:ph type="body"/>
          </p:nvPr>
        </p:nvSpPr>
        <p:spPr>
          <a:xfrm>
            <a:off x="330048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42" name="PlaceHolder 7"/>
          <p:cNvSpPr>
            <a:spLocks noGrp="1"/>
          </p:cNvSpPr>
          <p:nvPr>
            <p:ph type="body"/>
          </p:nvPr>
        </p:nvSpPr>
        <p:spPr>
          <a:xfrm>
            <a:off x="442656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59" name="PlaceHolder 2"/>
          <p:cNvSpPr>
            <a:spLocks noGrp="1"/>
          </p:cNvSpPr>
          <p:nvPr>
            <p:ph type="subTitle"/>
          </p:nvPr>
        </p:nvSpPr>
        <p:spPr>
          <a:xfrm>
            <a:off x="2174400" y="3998880"/>
            <a:ext cx="3329640" cy="456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61" name="PlaceHolder 2"/>
          <p:cNvSpPr>
            <a:spLocks noGrp="1"/>
          </p:cNvSpPr>
          <p:nvPr>
            <p:ph type="body"/>
          </p:nvPr>
        </p:nvSpPr>
        <p:spPr>
          <a:xfrm>
            <a:off x="2174400" y="4035600"/>
            <a:ext cx="3329640" cy="382680"/>
          </a:xfrm>
          <a:prstGeom prst="rect">
            <a:avLst/>
          </a:prstGeom>
        </p:spPr>
        <p:txBody>
          <a:bodyPr lIns="0" tIns="0" rIns="0" bIns="0">
            <a:norm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63"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64"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2174400" y="2112840"/>
            <a:ext cx="6797880" cy="77608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68"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69"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70"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72"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73"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74" name="PlaceHolder 4"/>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76"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77"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78" name="PlaceHolder 4"/>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80" name="PlaceHolder 2"/>
          <p:cNvSpPr>
            <a:spLocks noGrp="1"/>
          </p:cNvSpPr>
          <p:nvPr>
            <p:ph type="body"/>
          </p:nvPr>
        </p:nvSpPr>
        <p:spPr>
          <a:xfrm>
            <a:off x="2174400" y="403560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
        <p:nvSpPr>
          <p:cNvPr id="281" name="PlaceHolder 3"/>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83"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84"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85"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86" name="PlaceHolder 5"/>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2174400" y="2112840"/>
            <a:ext cx="6797880" cy="77608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88" name="PlaceHolder 2"/>
          <p:cNvSpPr>
            <a:spLocks noGrp="1"/>
          </p:cNvSpPr>
          <p:nvPr>
            <p:ph type="body"/>
          </p:nvPr>
        </p:nvSpPr>
        <p:spPr>
          <a:xfrm>
            <a:off x="217440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89" name="PlaceHolder 3"/>
          <p:cNvSpPr>
            <a:spLocks noGrp="1"/>
          </p:cNvSpPr>
          <p:nvPr>
            <p:ph type="body"/>
          </p:nvPr>
        </p:nvSpPr>
        <p:spPr>
          <a:xfrm>
            <a:off x="330048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90" name="PlaceHolder 4"/>
          <p:cNvSpPr>
            <a:spLocks noGrp="1"/>
          </p:cNvSpPr>
          <p:nvPr>
            <p:ph type="body"/>
          </p:nvPr>
        </p:nvSpPr>
        <p:spPr>
          <a:xfrm>
            <a:off x="4426560" y="403560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91" name="PlaceHolder 5"/>
          <p:cNvSpPr>
            <a:spLocks noGrp="1"/>
          </p:cNvSpPr>
          <p:nvPr>
            <p:ph type="body"/>
          </p:nvPr>
        </p:nvSpPr>
        <p:spPr>
          <a:xfrm>
            <a:off x="217440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92" name="PlaceHolder 6"/>
          <p:cNvSpPr>
            <a:spLocks noGrp="1"/>
          </p:cNvSpPr>
          <p:nvPr>
            <p:ph type="body"/>
          </p:nvPr>
        </p:nvSpPr>
        <p:spPr>
          <a:xfrm>
            <a:off x="330048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
        <p:nvSpPr>
          <p:cNvPr id="293" name="PlaceHolder 7"/>
          <p:cNvSpPr>
            <a:spLocks noGrp="1"/>
          </p:cNvSpPr>
          <p:nvPr>
            <p:ph type="body"/>
          </p:nvPr>
        </p:nvSpPr>
        <p:spPr>
          <a:xfrm>
            <a:off x="4426560" y="4235760"/>
            <a:ext cx="1072080" cy="182520"/>
          </a:xfrm>
          <a:prstGeom prst="rect">
            <a:avLst/>
          </a:prstGeom>
        </p:spPr>
        <p:txBody>
          <a:bodyPr lIns="0" tIns="0" rIns="0" bIns="0">
            <a:normAutofit fontScale="13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99431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4" name="Rectangle 3">
            <a:extLst>
              <a:ext uri="{FF2B5EF4-FFF2-40B4-BE49-F238E27FC236}">
                <a16:creationId xmlns:a16="http://schemas.microsoft.com/office/drawing/2014/main" id="{6FEAC5B1-47B0-40E1-8D7B-55C5562BD816}"/>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66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10" name="Rectangle 9">
            <a:extLst>
              <a:ext uri="{FF2B5EF4-FFF2-40B4-BE49-F238E27FC236}">
                <a16:creationId xmlns:a16="http://schemas.microsoft.com/office/drawing/2014/main" id="{81BBEA28-C295-4B2B-9B69-CF5E10CF4A13}"/>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3617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C4A75AFE-0662-4DFC-AC3E-483B709BE161}"/>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3291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Rectangle 7">
            <a:extLst>
              <a:ext uri="{FF2B5EF4-FFF2-40B4-BE49-F238E27FC236}">
                <a16:creationId xmlns:a16="http://schemas.microsoft.com/office/drawing/2014/main" id="{CDA8E1B8-2AB4-4528-9F50-1E9B85957DE0}"/>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77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a:extLst>
              <a:ext uri="{FF2B5EF4-FFF2-40B4-BE49-F238E27FC236}">
                <a16:creationId xmlns:a16="http://schemas.microsoft.com/office/drawing/2014/main" id="{CB9F42A6-B59A-40AD-BA09-B4C183307303}"/>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1077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
        <p:nvSpPr>
          <p:cNvPr id="8" name="Rectangle 7">
            <a:extLst>
              <a:ext uri="{FF2B5EF4-FFF2-40B4-BE49-F238E27FC236}">
                <a16:creationId xmlns:a16="http://schemas.microsoft.com/office/drawing/2014/main" id="{2B70D9A2-7052-4857-AB95-E6043C8836E9}"/>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0143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5673728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D09934E3-973F-408E-BF31-F8625F888E08}"/>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79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2"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3" name="PlaceHolder 3"/>
          <p:cNvSpPr>
            <a:spLocks noGrp="1"/>
          </p:cNvSpPr>
          <p:nvPr>
            <p:ph type="body"/>
          </p:nvPr>
        </p:nvSpPr>
        <p:spPr>
          <a:xfrm>
            <a:off x="38808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4" name="PlaceHolder 4"/>
          <p:cNvSpPr>
            <a:spLocks noGrp="1"/>
          </p:cNvSpPr>
          <p:nvPr>
            <p:ph type="body"/>
          </p:nvPr>
        </p:nvSpPr>
        <p:spPr>
          <a:xfrm>
            <a:off x="21744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Rectangle 9">
            <a:extLst>
              <a:ext uri="{FF2B5EF4-FFF2-40B4-BE49-F238E27FC236}">
                <a16:creationId xmlns:a16="http://schemas.microsoft.com/office/drawing/2014/main" id="{B4BA5FA2-FB27-4172-A8CC-D47889CD144A}"/>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4343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84724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2977124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8193832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B1EEF0AC-23EC-462B-A1E1-31286B0408B2}"/>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8676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A05B4C5F-33FA-4B50-A065-3D8393CAA670}"/>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873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Rectangle 10">
            <a:extLst>
              <a:ext uri="{FF2B5EF4-FFF2-40B4-BE49-F238E27FC236}">
                <a16:creationId xmlns:a16="http://schemas.microsoft.com/office/drawing/2014/main" id="{FB47D11A-ED0F-41BC-B7A6-BC238A82D339}"/>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8895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82F97B50-FDCA-43CB-B698-CFC5D47576A2}"/>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7705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CEE1E261-4390-4C88-BE37-2CF7DD17554C}"/>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048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Rectangle 6">
            <a:extLst>
              <a:ext uri="{FF2B5EF4-FFF2-40B4-BE49-F238E27FC236}">
                <a16:creationId xmlns:a16="http://schemas.microsoft.com/office/drawing/2014/main" id="{00447147-1287-4190-85F4-EBEC2E296BEC}"/>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270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26" name="PlaceHolder 2"/>
          <p:cNvSpPr>
            <a:spLocks noGrp="1"/>
          </p:cNvSpPr>
          <p:nvPr>
            <p:ph type="body"/>
          </p:nvPr>
        </p:nvSpPr>
        <p:spPr>
          <a:xfrm>
            <a:off x="2174400" y="4035600"/>
            <a:ext cx="1624680" cy="382680"/>
          </a:xfrm>
          <a:prstGeom prst="rect">
            <a:avLst/>
          </a:prstGeom>
        </p:spPr>
        <p:txBody>
          <a:bodyPr lIns="0" tIns="0" rIns="0" bIns="0">
            <a:normAutofit fontScale="76000"/>
          </a:bodyPr>
          <a:lstStyle/>
          <a:p>
            <a:endParaRPr lang="en-US" sz="1800" b="0" strike="noStrike" spc="-1">
              <a:solidFill>
                <a:srgbClr val="000000"/>
              </a:solidFill>
              <a:latin typeface="Times New Roman"/>
            </a:endParaRPr>
          </a:p>
        </p:txBody>
      </p:sp>
      <p:sp>
        <p:nvSpPr>
          <p:cNvPr id="27"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28" name="PlaceHolder 4"/>
          <p:cNvSpPr>
            <a:spLocks noGrp="1"/>
          </p:cNvSpPr>
          <p:nvPr>
            <p:ph type="body"/>
          </p:nvPr>
        </p:nvSpPr>
        <p:spPr>
          <a:xfrm>
            <a:off x="3880800" y="423576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Rectangle 3">
            <a:extLst>
              <a:ext uri="{FF2B5EF4-FFF2-40B4-BE49-F238E27FC236}">
                <a16:creationId xmlns:a16="http://schemas.microsoft.com/office/drawing/2014/main" id="{C60019F9-3027-4E3D-A999-42B0A5EF3E2E}"/>
              </a:ext>
            </a:extLst>
          </p:cNvPr>
          <p:cNvSpPr/>
          <p:nvPr userDrawn="1"/>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6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74400" y="2112840"/>
            <a:ext cx="6797880" cy="1674000"/>
          </a:xfrm>
          <a:prstGeom prst="rect">
            <a:avLst/>
          </a:prstGeom>
        </p:spPr>
        <p:txBody>
          <a:bodyPr lIns="0" tIns="0" rIns="0" bIns="0" anchor="ctr">
            <a:spAutoFit/>
          </a:bodyPr>
          <a:lstStyle/>
          <a:p>
            <a:endParaRPr lang="en-US" sz="1800" b="0" strike="noStrike" spc="-1">
              <a:solidFill>
                <a:srgbClr val="000000"/>
              </a:solidFill>
              <a:latin typeface="Times New Roman"/>
            </a:endParaRPr>
          </a:p>
        </p:txBody>
      </p:sp>
      <p:sp>
        <p:nvSpPr>
          <p:cNvPr id="30" name="PlaceHolder 2"/>
          <p:cNvSpPr>
            <a:spLocks noGrp="1"/>
          </p:cNvSpPr>
          <p:nvPr>
            <p:ph type="body"/>
          </p:nvPr>
        </p:nvSpPr>
        <p:spPr>
          <a:xfrm>
            <a:off x="21744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31" name="PlaceHolder 3"/>
          <p:cNvSpPr>
            <a:spLocks noGrp="1"/>
          </p:cNvSpPr>
          <p:nvPr>
            <p:ph type="body"/>
          </p:nvPr>
        </p:nvSpPr>
        <p:spPr>
          <a:xfrm>
            <a:off x="3880800" y="4035600"/>
            <a:ext cx="1624680" cy="182520"/>
          </a:xfrm>
          <a:prstGeom prst="rect">
            <a:avLst/>
          </a:prstGeom>
        </p:spPr>
        <p:txBody>
          <a:bodyPr lIns="0" tIns="0" rIns="0" bIns="0">
            <a:normAutofit fontScale="24000"/>
          </a:bodyPr>
          <a:lstStyle/>
          <a:p>
            <a:endParaRPr lang="en-US" sz="1800" b="0" strike="noStrike" spc="-1">
              <a:solidFill>
                <a:srgbClr val="000000"/>
              </a:solidFill>
              <a:latin typeface="Times New Roman"/>
            </a:endParaRPr>
          </a:p>
        </p:txBody>
      </p:sp>
      <p:sp>
        <p:nvSpPr>
          <p:cNvPr id="32" name="PlaceHolder 4"/>
          <p:cNvSpPr>
            <a:spLocks noGrp="1"/>
          </p:cNvSpPr>
          <p:nvPr>
            <p:ph type="body"/>
          </p:nvPr>
        </p:nvSpPr>
        <p:spPr>
          <a:xfrm>
            <a:off x="2174400" y="4235760"/>
            <a:ext cx="3329640" cy="182520"/>
          </a:xfrm>
          <a:prstGeom prst="rect">
            <a:avLst/>
          </a:prstGeom>
        </p:spPr>
        <p:txBody>
          <a:bodyPr lIns="0" tIns="0" rIns="0" bIns="0">
            <a:normAutofit fontScale="70000"/>
          </a:bodyPr>
          <a:lstStyle/>
          <a:p>
            <a:endParaRPr lang="en-US" sz="1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6.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CustomShape 1" hidden="1"/>
          <p:cNvSpPr/>
          <p:nvPr/>
        </p:nvSpPr>
        <p:spPr>
          <a:xfrm>
            <a:off x="69120" y="66960"/>
            <a:ext cx="9910800" cy="6726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3" name="CustomShape 2" hidden="1"/>
          <p:cNvSpPr/>
          <p:nvPr/>
        </p:nvSpPr>
        <p:spPr>
          <a:xfrm>
            <a:off x="11407680" y="6356520"/>
            <a:ext cx="783720" cy="364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CustomShape 3" hidden="1"/>
          <p:cNvSpPr/>
          <p:nvPr/>
        </p:nvSpPr>
        <p:spPr>
          <a:xfrm>
            <a:off x="9630000" y="634608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3" name="CustomShape 4" hidden="1"/>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 name="CustomShape 5" hidden="1"/>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 name="CustomShape 6" hidden="1"/>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 name="CustomShape 7" hidden="1"/>
          <p:cNvSpPr/>
          <p:nvPr/>
        </p:nvSpPr>
        <p:spPr>
          <a:xfrm>
            <a:off x="0" y="6714720"/>
            <a:ext cx="1616400" cy="9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nSpc>
                <a:spcPct val="100000"/>
              </a:lnSpc>
            </a:pPr>
            <a:r>
              <a:rPr lang="en-US" sz="600" b="0" strike="noStrike" spc="-1">
                <a:solidFill>
                  <a:srgbClr val="7F7F7F"/>
                </a:solidFill>
                <a:latin typeface="Calibri"/>
              </a:rPr>
              <a:t>Dell Customer Communication - Confidential</a:t>
            </a:r>
            <a:endParaRPr lang="en-US" sz="600" b="0" strike="noStrike" spc="-1">
              <a:latin typeface="Arial"/>
            </a:endParaRPr>
          </a:p>
        </p:txBody>
      </p:sp>
      <p:sp>
        <p:nvSpPr>
          <p:cNvPr id="7" name="PlaceHolder 8"/>
          <p:cNvSpPr>
            <a:spLocks noGrp="1"/>
          </p:cNvSpPr>
          <p:nvPr>
            <p:ph type="body"/>
          </p:nvPr>
        </p:nvSpPr>
        <p:spPr>
          <a:xfrm>
            <a:off x="9980640" y="0"/>
            <a:ext cx="2211120" cy="6857640"/>
          </a:xfrm>
          <a:prstGeom prst="rect">
            <a:avLst/>
          </a:prstGeom>
        </p:spPr>
        <p:txBody>
          <a:bodyPr lIns="0" tIns="0" rIns="0" bIns="0" anchor="ctr" anchorCtr="1">
            <a:noAutofit/>
          </a:bodyPr>
          <a:lstStyle/>
          <a:p>
            <a:pPr algn="ctr">
              <a:lnSpc>
                <a:spcPct val="100000"/>
              </a:lnSpc>
            </a:pPr>
            <a:r>
              <a:rPr lang="en-US" sz="1200" b="0" i="1" strike="noStrike" spc="-1">
                <a:solidFill>
                  <a:srgbClr val="000000"/>
                </a:solidFill>
                <a:latin typeface="Times New Roman"/>
              </a:rPr>
              <a:t>Insert or Drag &amp; Drop your photo</a:t>
            </a:r>
            <a:endParaRPr lang="en-US" sz="1200" b="0" strike="noStrike" spc="-1">
              <a:solidFill>
                <a:srgbClr val="000000"/>
              </a:solidFill>
              <a:latin typeface="Times New Roman"/>
            </a:endParaRPr>
          </a:p>
        </p:txBody>
      </p:sp>
      <p:sp>
        <p:nvSpPr>
          <p:cNvPr id="8" name="PlaceHolder 9"/>
          <p:cNvSpPr>
            <a:spLocks noGrp="1"/>
          </p:cNvSpPr>
          <p:nvPr>
            <p:ph type="title"/>
          </p:nvPr>
        </p:nvSpPr>
        <p:spPr>
          <a:xfrm>
            <a:off x="286920" y="4346280"/>
            <a:ext cx="6797880" cy="1674000"/>
          </a:xfrm>
          <a:prstGeom prst="rect">
            <a:avLst/>
          </a:prstGeom>
        </p:spPr>
        <p:txBody>
          <a:bodyPr lIns="0" tIns="0" rIns="0" bIns="0" anchor="b">
            <a:noAutofit/>
          </a:bodyPr>
          <a:lstStyle/>
          <a:p>
            <a:pPr algn="r">
              <a:lnSpc>
                <a:spcPts val="5000"/>
              </a:lnSpc>
            </a:pPr>
            <a:r>
              <a:rPr lang="en-US" sz="6000" b="1" strike="noStrike" cap="all" spc="-301">
                <a:solidFill>
                  <a:srgbClr val="000000"/>
                </a:solidFill>
                <a:latin typeface="Arial"/>
              </a:rPr>
              <a:t>PRESENTATION TITLE</a:t>
            </a:r>
            <a:endParaRPr lang="en-US" sz="6000" b="0" strike="noStrike" spc="-1">
              <a:solidFill>
                <a:srgbClr val="000000"/>
              </a:solidFill>
              <a:latin typeface="Times New Roman"/>
            </a:endParaRPr>
          </a:p>
        </p:txBody>
      </p:sp>
      <p:sp>
        <p:nvSpPr>
          <p:cNvPr id="9" name="CustomShape 10"/>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 name="CustomShape 11"/>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CustomShape 1"/>
          <p:cNvSpPr/>
          <p:nvPr/>
        </p:nvSpPr>
        <p:spPr>
          <a:xfrm>
            <a:off x="69120" y="66960"/>
            <a:ext cx="9910800" cy="6726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98" name="CustomShape 2"/>
          <p:cNvSpPr/>
          <p:nvPr/>
        </p:nvSpPr>
        <p:spPr>
          <a:xfrm>
            <a:off x="11407680" y="6356520"/>
            <a:ext cx="783720" cy="364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9" name="CustomShape 3"/>
          <p:cNvSpPr/>
          <p:nvPr/>
        </p:nvSpPr>
        <p:spPr>
          <a:xfrm>
            <a:off x="9630000" y="634608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100" name="CustomShape 4"/>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 name="CustomShape 5"/>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2" name="CustomShape 6"/>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3" name="CustomShape 7"/>
          <p:cNvSpPr/>
          <p:nvPr/>
        </p:nvSpPr>
        <p:spPr>
          <a:xfrm>
            <a:off x="0" y="6714720"/>
            <a:ext cx="1616400" cy="9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nSpc>
                <a:spcPct val="100000"/>
              </a:lnSpc>
            </a:pPr>
            <a:r>
              <a:rPr lang="en-US" sz="600" b="0" strike="noStrike" spc="-1">
                <a:solidFill>
                  <a:srgbClr val="7F7F7F"/>
                </a:solidFill>
                <a:latin typeface="Calibri"/>
              </a:rPr>
              <a:t>Dell Customer Communication - Confidential</a:t>
            </a:r>
            <a:endParaRPr lang="en-US" sz="600" b="0" strike="noStrike" spc="-1">
              <a:latin typeface="Arial"/>
            </a:endParaRPr>
          </a:p>
        </p:txBody>
      </p:sp>
      <p:sp>
        <p:nvSpPr>
          <p:cNvPr id="104" name="PlaceHolder 8"/>
          <p:cNvSpPr>
            <a:spLocks noGrp="1"/>
          </p:cNvSpPr>
          <p:nvPr>
            <p:ph type="title"/>
          </p:nvPr>
        </p:nvSpPr>
        <p:spPr>
          <a:xfrm>
            <a:off x="432000" y="432000"/>
            <a:ext cx="9197640" cy="431640"/>
          </a:xfrm>
          <a:prstGeom prst="rect">
            <a:avLst/>
          </a:prstGeom>
        </p:spPr>
        <p:txBody>
          <a:bodyPr lIns="0" tIns="0" rIns="0" bIns="0" anchor="ctr">
            <a:noAutofit/>
          </a:bodyPr>
          <a:lstStyle/>
          <a:p>
            <a:pPr>
              <a:lnSpc>
                <a:spcPct val="90000"/>
              </a:lnSpc>
            </a:pPr>
            <a:r>
              <a:rPr lang="en-US" sz="3200" b="1" strike="noStrike" cap="all" spc="-151">
                <a:solidFill>
                  <a:srgbClr val="000000"/>
                </a:solidFill>
                <a:latin typeface="Arial"/>
              </a:rPr>
              <a:t>Click to edit page title</a:t>
            </a:r>
            <a:endParaRPr lang="en-US" sz="3200" b="0" strike="noStrike" spc="-1">
              <a:solidFill>
                <a:srgbClr val="000000"/>
              </a:solidFill>
              <a:latin typeface="Times New Roman"/>
            </a:endParaRPr>
          </a:p>
        </p:txBody>
      </p:sp>
      <p:sp>
        <p:nvSpPr>
          <p:cNvPr id="105" name="PlaceHolder 9"/>
          <p:cNvSpPr>
            <a:spLocks noGrp="1"/>
          </p:cNvSpPr>
          <p:nvPr>
            <p:ph type="body"/>
          </p:nvPr>
        </p:nvSpPr>
        <p:spPr>
          <a:xfrm>
            <a:off x="431640" y="1008000"/>
            <a:ext cx="9197640" cy="359640"/>
          </a:xfrm>
          <a:prstGeom prst="rect">
            <a:avLst/>
          </a:prstGeom>
        </p:spPr>
        <p:txBody>
          <a:bodyPr lIns="0" tIns="0" rIns="0" bIns="0">
            <a:noAutofit/>
          </a:bodyPr>
          <a:lstStyle/>
          <a:p>
            <a:pPr>
              <a:lnSpc>
                <a:spcPct val="90000"/>
              </a:lnSpc>
              <a:spcBef>
                <a:spcPts val="1001"/>
              </a:spcBef>
            </a:pPr>
            <a:r>
              <a:rPr lang="en-US" sz="1800" b="0" i="1" strike="noStrike" spc="-1">
                <a:solidFill>
                  <a:srgbClr val="000000"/>
                </a:solidFill>
                <a:latin typeface="Times New Roman"/>
              </a:rPr>
              <a:t>Subtitle</a:t>
            </a:r>
            <a:endParaRPr lang="en-US" sz="1800" b="0" strike="noStrike" spc="-1">
              <a:solidFill>
                <a:srgbClr val="000000"/>
              </a:solidFill>
              <a:latin typeface="Times New Roman"/>
            </a:endParaRPr>
          </a:p>
        </p:txBody>
      </p:sp>
      <p:sp>
        <p:nvSpPr>
          <p:cNvPr id="106" name="PlaceHolder 10"/>
          <p:cNvSpPr>
            <a:spLocks noGrp="1"/>
          </p:cNvSpPr>
          <p:nvPr>
            <p:ph type="ftr"/>
          </p:nvPr>
        </p:nvSpPr>
        <p:spPr>
          <a:xfrm>
            <a:off x="432000" y="6356520"/>
            <a:ext cx="4114440" cy="364680"/>
          </a:xfrm>
          <a:prstGeom prst="rect">
            <a:avLst/>
          </a:prstGeom>
        </p:spPr>
        <p:txBody>
          <a:bodyPr lIns="0" tIns="0" rIns="0" bIns="0" anchor="ctr">
            <a:noAutofit/>
          </a:bodyPr>
          <a:lstStyle/>
          <a:p>
            <a:pPr>
              <a:lnSpc>
                <a:spcPct val="100000"/>
              </a:lnSpc>
            </a:pPr>
            <a:r>
              <a:rPr lang="en-US" sz="1200" b="0" i="1" strike="noStrike" spc="-1">
                <a:solidFill>
                  <a:srgbClr val="404040"/>
                </a:solidFill>
                <a:latin typeface="Times New Roman"/>
              </a:rPr>
              <a:t>Add a footer</a:t>
            </a:r>
            <a:endParaRPr lang="en-US" sz="1200" b="0" strike="noStrike" spc="-1">
              <a:latin typeface="Times New Roman"/>
            </a:endParaRPr>
          </a:p>
        </p:txBody>
      </p:sp>
      <p:sp>
        <p:nvSpPr>
          <p:cNvPr id="107" name="PlaceHolder 11"/>
          <p:cNvSpPr>
            <a:spLocks noGrp="1"/>
          </p:cNvSpPr>
          <p:nvPr>
            <p:ph type="sldNum"/>
          </p:nvPr>
        </p:nvSpPr>
        <p:spPr>
          <a:xfrm>
            <a:off x="11447640" y="6401880"/>
            <a:ext cx="277920" cy="273960"/>
          </a:xfrm>
          <a:prstGeom prst="rect">
            <a:avLst/>
          </a:prstGeom>
        </p:spPr>
        <p:txBody>
          <a:bodyPr lIns="0" tIns="0" rIns="0" bIns="0" anchor="ctr">
            <a:noAutofit/>
          </a:bodyPr>
          <a:lstStyle/>
          <a:p>
            <a:pPr algn="ctr">
              <a:lnSpc>
                <a:spcPct val="100000"/>
              </a:lnSpc>
            </a:pPr>
            <a:fld id="{FCC2F909-3978-4B94-A6B5-DB6C2C35EC27}" type="slidenum">
              <a:rPr lang="en-US" sz="1200" b="0" i="1" strike="noStrike" spc="-1">
                <a:solidFill>
                  <a:srgbClr val="FFFFFF"/>
                </a:solidFill>
                <a:latin typeface="Times New Roman"/>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 name="CustomShape 1"/>
          <p:cNvSpPr/>
          <p:nvPr/>
        </p:nvSpPr>
        <p:spPr>
          <a:xfrm>
            <a:off x="69120" y="66960"/>
            <a:ext cx="9910800" cy="6726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45" name="CustomShape 2"/>
          <p:cNvSpPr/>
          <p:nvPr/>
        </p:nvSpPr>
        <p:spPr>
          <a:xfrm>
            <a:off x="11407680" y="6356520"/>
            <a:ext cx="783720" cy="364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9630000" y="634608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147" name="CustomShape 4"/>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0" y="6714720"/>
            <a:ext cx="1616400" cy="9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nSpc>
                <a:spcPct val="100000"/>
              </a:lnSpc>
            </a:pPr>
            <a:r>
              <a:rPr lang="en-US" sz="600" b="0" strike="noStrike" spc="-1">
                <a:solidFill>
                  <a:srgbClr val="7F7F7F"/>
                </a:solidFill>
                <a:latin typeface="Calibri"/>
              </a:rPr>
              <a:t>Dell Customer Communication - Confidential</a:t>
            </a:r>
            <a:endParaRPr lang="en-US" sz="600" b="0" strike="noStrike" spc="-1">
              <a:latin typeface="Arial"/>
            </a:endParaRPr>
          </a:p>
        </p:txBody>
      </p:sp>
      <p:sp>
        <p:nvSpPr>
          <p:cNvPr id="151" name="CustomShape 8"/>
          <p:cNvSpPr/>
          <p:nvPr/>
        </p:nvSpPr>
        <p:spPr>
          <a:xfrm>
            <a:off x="69120" y="66960"/>
            <a:ext cx="9910800" cy="6726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52" name="PlaceHolder 9"/>
          <p:cNvSpPr>
            <a:spLocks noGrp="1"/>
          </p:cNvSpPr>
          <p:nvPr>
            <p:ph type="title"/>
          </p:nvPr>
        </p:nvSpPr>
        <p:spPr>
          <a:xfrm>
            <a:off x="286920" y="4346280"/>
            <a:ext cx="6797880" cy="1674000"/>
          </a:xfrm>
          <a:prstGeom prst="rect">
            <a:avLst/>
          </a:prstGeom>
        </p:spPr>
        <p:txBody>
          <a:bodyPr lIns="0" tIns="0" rIns="0" bIns="0" anchor="b">
            <a:noAutofit/>
          </a:bodyPr>
          <a:lstStyle/>
          <a:p>
            <a:pPr algn="r">
              <a:lnSpc>
                <a:spcPts val="5000"/>
              </a:lnSpc>
            </a:pPr>
            <a:r>
              <a:rPr lang="en-US" sz="6000" b="1" strike="noStrike" cap="all" spc="-301">
                <a:solidFill>
                  <a:srgbClr val="FFFFFF"/>
                </a:solidFill>
                <a:latin typeface="Arial"/>
              </a:rPr>
              <a:t>PRESENTATION TITLE</a:t>
            </a:r>
            <a:endParaRPr lang="en-US" sz="6000" b="0" strike="noStrike" spc="-1">
              <a:solidFill>
                <a:srgbClr val="000000"/>
              </a:solidFill>
              <a:latin typeface="Times New Roman"/>
            </a:endParaRPr>
          </a:p>
        </p:txBody>
      </p:sp>
      <p:sp>
        <p:nvSpPr>
          <p:cNvPr id="153" name="CustomShape 10"/>
          <p:cNvSpPr/>
          <p:nvPr/>
        </p:nvSpPr>
        <p:spPr>
          <a:xfrm>
            <a:off x="0" y="6794280"/>
            <a:ext cx="9980280" cy="6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CustomShape 11"/>
          <p:cNvSpPr/>
          <p:nvPr/>
        </p:nvSpPr>
        <p:spPr>
          <a:xfrm>
            <a:off x="0" y="0"/>
            <a:ext cx="9980280" cy="6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5" name="CustomShape 12"/>
          <p:cNvSpPr/>
          <p:nvPr/>
        </p:nvSpPr>
        <p:spPr>
          <a:xfrm rot="5400000">
            <a:off x="-3378240" y="3410280"/>
            <a:ext cx="6825960" cy="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6" name="PlaceHolder 13"/>
          <p:cNvSpPr>
            <a:spLocks noGrp="1"/>
          </p:cNvSpPr>
          <p:nvPr>
            <p:ph type="sldNum"/>
          </p:nvPr>
        </p:nvSpPr>
        <p:spPr>
          <a:xfrm>
            <a:off x="11447640" y="6401880"/>
            <a:ext cx="277920" cy="273960"/>
          </a:xfrm>
          <a:prstGeom prst="rect">
            <a:avLst/>
          </a:prstGeom>
        </p:spPr>
        <p:txBody>
          <a:bodyPr lIns="0" tIns="0" rIns="0" bIns="0" anchor="ctr">
            <a:noAutofit/>
          </a:bodyPr>
          <a:lstStyle/>
          <a:p>
            <a:pPr algn="ctr">
              <a:lnSpc>
                <a:spcPct val="100000"/>
              </a:lnSpc>
            </a:pPr>
            <a:fld id="{B2517A65-EE64-4E18-B05C-BCA0FF82B1AB}" type="slidenum">
              <a:rPr lang="en-US" sz="1200" b="0" i="1" strike="noStrike" spc="-1">
                <a:solidFill>
                  <a:srgbClr val="FFFFFF"/>
                </a:solidFill>
                <a:latin typeface="Times New Roman"/>
              </a:rPr>
              <a:t>‹#›</a:t>
            </a:fld>
            <a:endParaRPr lang="en-US" sz="1200" b="0" strike="noStrike" spc="-1">
              <a:latin typeface="Times New Roman"/>
            </a:endParaRPr>
          </a:p>
        </p:txBody>
      </p:sp>
      <p:sp>
        <p:nvSpPr>
          <p:cNvPr id="157" name="CustomShape 1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8" name="PlaceHolder 1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Times New Roman"/>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Times New Roman"/>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Times New Roman"/>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Times New Roman"/>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CustomShape 1"/>
          <p:cNvSpPr/>
          <p:nvPr/>
        </p:nvSpPr>
        <p:spPr>
          <a:xfrm>
            <a:off x="69120" y="66960"/>
            <a:ext cx="9910800" cy="6726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96" name="CustomShape 2"/>
          <p:cNvSpPr/>
          <p:nvPr/>
        </p:nvSpPr>
        <p:spPr>
          <a:xfrm>
            <a:off x="11407680" y="6356520"/>
            <a:ext cx="783720" cy="364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97" name="CustomShape 3"/>
          <p:cNvSpPr/>
          <p:nvPr/>
        </p:nvSpPr>
        <p:spPr>
          <a:xfrm>
            <a:off x="9630000" y="634608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198" name="CustomShape 4"/>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99" name="CustomShape 5"/>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0" name="CustomShape 6"/>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01" name="CustomShape 7"/>
          <p:cNvSpPr/>
          <p:nvPr/>
        </p:nvSpPr>
        <p:spPr>
          <a:xfrm>
            <a:off x="0" y="6714720"/>
            <a:ext cx="1616400" cy="9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nSpc>
                <a:spcPct val="100000"/>
              </a:lnSpc>
            </a:pPr>
            <a:r>
              <a:rPr lang="en-US" sz="600" b="0" strike="noStrike" spc="-1">
                <a:solidFill>
                  <a:srgbClr val="7F7F7F"/>
                </a:solidFill>
                <a:latin typeface="Calibri"/>
              </a:rPr>
              <a:t>Dell Customer Communication - Confidential</a:t>
            </a:r>
            <a:endParaRPr lang="en-US" sz="600" b="0" strike="noStrike" spc="-1">
              <a:latin typeface="Arial"/>
            </a:endParaRPr>
          </a:p>
        </p:txBody>
      </p:sp>
      <p:sp>
        <p:nvSpPr>
          <p:cNvPr id="202" name="PlaceHolder 8"/>
          <p:cNvSpPr>
            <a:spLocks noGrp="1"/>
          </p:cNvSpPr>
          <p:nvPr>
            <p:ph type="title"/>
          </p:nvPr>
        </p:nvSpPr>
        <p:spPr>
          <a:xfrm>
            <a:off x="432000" y="432000"/>
            <a:ext cx="9197640" cy="431640"/>
          </a:xfrm>
          <a:prstGeom prst="rect">
            <a:avLst/>
          </a:prstGeom>
        </p:spPr>
        <p:txBody>
          <a:bodyPr lIns="0" tIns="0" rIns="0" bIns="0" anchor="ctr">
            <a:noAutofit/>
          </a:bodyPr>
          <a:lstStyle/>
          <a:p>
            <a:pPr>
              <a:lnSpc>
                <a:spcPct val="90000"/>
              </a:lnSpc>
            </a:pPr>
            <a:r>
              <a:rPr lang="en-US" sz="3200" b="1" strike="noStrike" cap="all" spc="-151">
                <a:solidFill>
                  <a:srgbClr val="000000"/>
                </a:solidFill>
                <a:latin typeface="Arial"/>
              </a:rPr>
              <a:t>Click to edit page title</a:t>
            </a:r>
            <a:endParaRPr lang="en-US" sz="3200" b="0" strike="noStrike" spc="-1">
              <a:solidFill>
                <a:srgbClr val="000000"/>
              </a:solidFill>
              <a:latin typeface="Times New Roman"/>
            </a:endParaRPr>
          </a:p>
        </p:txBody>
      </p:sp>
      <p:sp>
        <p:nvSpPr>
          <p:cNvPr id="203" name="PlaceHolder 9"/>
          <p:cNvSpPr>
            <a:spLocks noGrp="1"/>
          </p:cNvSpPr>
          <p:nvPr>
            <p:ph type="ftr"/>
          </p:nvPr>
        </p:nvSpPr>
        <p:spPr>
          <a:xfrm>
            <a:off x="432000" y="6356520"/>
            <a:ext cx="4114440" cy="364680"/>
          </a:xfrm>
          <a:prstGeom prst="rect">
            <a:avLst/>
          </a:prstGeom>
        </p:spPr>
        <p:txBody>
          <a:bodyPr lIns="0" tIns="0" rIns="0" bIns="0" anchor="ctr">
            <a:noAutofit/>
          </a:bodyPr>
          <a:lstStyle/>
          <a:p>
            <a:pPr>
              <a:lnSpc>
                <a:spcPct val="100000"/>
              </a:lnSpc>
            </a:pPr>
            <a:r>
              <a:rPr lang="en-US" sz="1200" b="0" i="1" strike="noStrike" spc="-1">
                <a:solidFill>
                  <a:srgbClr val="404040"/>
                </a:solidFill>
                <a:latin typeface="Times New Roman"/>
              </a:rPr>
              <a:t>Add a footer</a:t>
            </a:r>
            <a:endParaRPr lang="en-US" sz="1200" b="0" strike="noStrike" spc="-1">
              <a:latin typeface="Times New Roman"/>
            </a:endParaRPr>
          </a:p>
        </p:txBody>
      </p:sp>
      <p:sp>
        <p:nvSpPr>
          <p:cNvPr id="204" name="PlaceHolder 10"/>
          <p:cNvSpPr>
            <a:spLocks noGrp="1"/>
          </p:cNvSpPr>
          <p:nvPr>
            <p:ph type="sldNum"/>
          </p:nvPr>
        </p:nvSpPr>
        <p:spPr>
          <a:xfrm>
            <a:off x="11447640" y="6401880"/>
            <a:ext cx="277920" cy="273960"/>
          </a:xfrm>
          <a:prstGeom prst="rect">
            <a:avLst/>
          </a:prstGeom>
        </p:spPr>
        <p:txBody>
          <a:bodyPr lIns="0" tIns="0" rIns="0" bIns="0" anchor="ctr">
            <a:noAutofit/>
          </a:bodyPr>
          <a:lstStyle/>
          <a:p>
            <a:pPr algn="ctr">
              <a:lnSpc>
                <a:spcPct val="100000"/>
              </a:lnSpc>
            </a:pPr>
            <a:fld id="{97CCC7B0-0EB3-4C2D-8BF4-7AC8F5CCE297}" type="slidenum">
              <a:rPr lang="en-US" sz="1200" b="0" i="1" strike="noStrike" spc="-1">
                <a:solidFill>
                  <a:srgbClr val="FFFFFF"/>
                </a:solidFill>
                <a:latin typeface="Times New Roman"/>
              </a:rPr>
              <a:t>‹#›</a:t>
            </a:fld>
            <a:endParaRPr lang="en-US" sz="1200" b="0" strike="noStrike" spc="-1">
              <a:latin typeface="Times New Roman"/>
            </a:endParaRPr>
          </a:p>
        </p:txBody>
      </p:sp>
      <p:sp>
        <p:nvSpPr>
          <p:cNvPr id="205" name="PlaceHolder 11"/>
          <p:cNvSpPr>
            <a:spLocks noGrp="1"/>
          </p:cNvSpPr>
          <p:nvPr>
            <p:ph type="body"/>
          </p:nvPr>
        </p:nvSpPr>
        <p:spPr>
          <a:xfrm>
            <a:off x="432000" y="1046520"/>
            <a:ext cx="9197640" cy="5130360"/>
          </a:xfrm>
          <a:prstGeom prst="rect">
            <a:avLst/>
          </a:prstGeom>
        </p:spPr>
        <p:txBody>
          <a:bodyPr lIns="0" tIns="0" rIns="0" bIns="0">
            <a:noAutofit/>
          </a:bodyPr>
          <a:lstStyle/>
          <a:p>
            <a:pPr marL="266760" indent="-266400">
              <a:lnSpc>
                <a:spcPct val="90000"/>
              </a:lnSpc>
              <a:spcBef>
                <a:spcPts val="1001"/>
              </a:spcBef>
              <a:buClr>
                <a:srgbClr val="000000"/>
              </a:buClr>
              <a:buFont typeface="Arial"/>
              <a:buChar char="•"/>
            </a:pPr>
            <a:r>
              <a:rPr lang="en-US" sz="1800" b="0" strike="noStrike" spc="-1">
                <a:solidFill>
                  <a:srgbClr val="000000"/>
                </a:solidFill>
                <a:latin typeface="Times New Roman"/>
              </a:rPr>
              <a:t>Edit Master text styles</a:t>
            </a:r>
          </a:p>
          <a:p>
            <a:pPr marL="542880" lvl="1" indent="-275760">
              <a:lnSpc>
                <a:spcPct val="90000"/>
              </a:lnSpc>
              <a:spcBef>
                <a:spcPts val="499"/>
              </a:spcBef>
              <a:buClr>
                <a:srgbClr val="000000"/>
              </a:buClr>
              <a:buFont typeface="Arial"/>
              <a:buChar char="•"/>
            </a:pPr>
            <a:r>
              <a:rPr lang="en-US" sz="1600" b="0" strike="noStrike" spc="-1">
                <a:solidFill>
                  <a:srgbClr val="000000"/>
                </a:solidFill>
                <a:latin typeface="Times New Roman"/>
              </a:rPr>
              <a:t>Second level</a:t>
            </a:r>
          </a:p>
          <a:p>
            <a:pPr marL="809640" lvl="2" indent="-266400">
              <a:lnSpc>
                <a:spcPct val="90000"/>
              </a:lnSpc>
              <a:spcBef>
                <a:spcPts val="499"/>
              </a:spcBef>
              <a:buClr>
                <a:srgbClr val="000000"/>
              </a:buClr>
              <a:buFont typeface="Arial"/>
              <a:buChar char="•"/>
            </a:pPr>
            <a:r>
              <a:rPr lang="en-US" sz="1400" b="0" strike="noStrike" spc="-1">
                <a:solidFill>
                  <a:srgbClr val="000000"/>
                </a:solidFill>
                <a:latin typeface="Times New Roman"/>
              </a:rPr>
              <a:t>Third level</a:t>
            </a:r>
          </a:p>
          <a:p>
            <a:pPr marL="1076400" lvl="3" indent="-266400">
              <a:lnSpc>
                <a:spcPct val="90000"/>
              </a:lnSpc>
              <a:spcBef>
                <a:spcPts val="499"/>
              </a:spcBef>
              <a:buClr>
                <a:srgbClr val="000000"/>
              </a:buClr>
              <a:buFont typeface="Arial"/>
              <a:buChar char="•"/>
            </a:pPr>
            <a:r>
              <a:rPr lang="en-US" sz="1400" b="0" strike="noStrike" spc="-1">
                <a:solidFill>
                  <a:srgbClr val="000000"/>
                </a:solidFill>
                <a:latin typeface="Times New Roman"/>
              </a:rPr>
              <a:t>Fourth level</a:t>
            </a:r>
          </a:p>
          <a:p>
            <a:pPr marL="1343160" lvl="4" indent="-266400">
              <a:lnSpc>
                <a:spcPct val="90000"/>
              </a:lnSpc>
              <a:spcBef>
                <a:spcPts val="499"/>
              </a:spcBef>
              <a:buClr>
                <a:srgbClr val="000000"/>
              </a:buClr>
              <a:buFont typeface="Arial"/>
              <a:buChar char="•"/>
            </a:pPr>
            <a:r>
              <a:rPr lang="en-US" sz="1400" b="0" strike="noStrike" spc="-1">
                <a:solidFill>
                  <a:srgbClr val="000000"/>
                </a:solidFill>
                <a:latin typeface="Times New Roman"/>
              </a:rPr>
              <a:t>Fifth level</a:t>
            </a:r>
          </a:p>
        </p:txBody>
      </p:sp>
      <p:sp>
        <p:nvSpPr>
          <p:cNvPr id="206" name="CustomShape 12"/>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3" name="CustomShape 1" hidden="1"/>
          <p:cNvSpPr/>
          <p:nvPr/>
        </p:nvSpPr>
        <p:spPr>
          <a:xfrm>
            <a:off x="69120" y="66960"/>
            <a:ext cx="9910800" cy="6726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244" name="CustomShape 2" hidden="1"/>
          <p:cNvSpPr/>
          <p:nvPr/>
        </p:nvSpPr>
        <p:spPr>
          <a:xfrm>
            <a:off x="11407680" y="6356520"/>
            <a:ext cx="783720" cy="364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5" name="CustomShape 3" hidden="1"/>
          <p:cNvSpPr/>
          <p:nvPr/>
        </p:nvSpPr>
        <p:spPr>
          <a:xfrm>
            <a:off x="9630000" y="634608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246" name="CustomShape 4" hidden="1"/>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7" name="CustomShape 5" hidden="1"/>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8" name="CustomShape 6" hidden="1"/>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9" name="CustomShape 7" hidden="1"/>
          <p:cNvSpPr/>
          <p:nvPr/>
        </p:nvSpPr>
        <p:spPr>
          <a:xfrm>
            <a:off x="0" y="6714720"/>
            <a:ext cx="1616400" cy="9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nSpc>
                <a:spcPct val="100000"/>
              </a:lnSpc>
            </a:pPr>
            <a:r>
              <a:rPr lang="en-US" sz="600" b="0" strike="noStrike" spc="-1">
                <a:solidFill>
                  <a:srgbClr val="7F7F7F"/>
                </a:solidFill>
                <a:latin typeface="Calibri"/>
              </a:rPr>
              <a:t>Dell Customer Communication - Confidential</a:t>
            </a:r>
            <a:endParaRPr lang="en-US" sz="600" b="0" strike="noStrike" spc="-1">
              <a:latin typeface="Arial"/>
            </a:endParaRPr>
          </a:p>
        </p:txBody>
      </p:sp>
      <p:sp>
        <p:nvSpPr>
          <p:cNvPr id="250" name="PlaceHolder 8"/>
          <p:cNvSpPr>
            <a:spLocks noGrp="1"/>
          </p:cNvSpPr>
          <p:nvPr>
            <p:ph type="title"/>
          </p:nvPr>
        </p:nvSpPr>
        <p:spPr>
          <a:xfrm>
            <a:off x="2174400" y="2112840"/>
            <a:ext cx="6797880" cy="1674000"/>
          </a:xfrm>
          <a:prstGeom prst="rect">
            <a:avLst/>
          </a:prstGeom>
        </p:spPr>
        <p:txBody>
          <a:bodyPr lIns="0" tIns="0" rIns="0" bIns="0" anchor="ctr">
            <a:noAutofit/>
          </a:bodyPr>
          <a:lstStyle/>
          <a:p>
            <a:pPr algn="ctr">
              <a:lnSpc>
                <a:spcPct val="100000"/>
              </a:lnSpc>
            </a:pPr>
            <a:r>
              <a:rPr lang="en-US" sz="6000" b="1" strike="noStrike" cap="all" spc="-301">
                <a:solidFill>
                  <a:srgbClr val="000000"/>
                </a:solidFill>
                <a:latin typeface="Arial"/>
              </a:rPr>
              <a:t>Thank you</a:t>
            </a:r>
            <a:endParaRPr lang="en-US" sz="6000" b="0" strike="noStrike" spc="-1">
              <a:solidFill>
                <a:srgbClr val="000000"/>
              </a:solidFill>
              <a:latin typeface="Times New Roman"/>
            </a:endParaRPr>
          </a:p>
        </p:txBody>
      </p:sp>
      <p:sp>
        <p:nvSpPr>
          <p:cNvPr id="251" name="CustomShape 9"/>
          <p:cNvSpPr/>
          <p:nvPr/>
        </p:nvSpPr>
        <p:spPr>
          <a:xfrm>
            <a:off x="0" y="679428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2" name="CustomShape 10"/>
          <p:cNvSpPr/>
          <p:nvPr/>
        </p:nvSpPr>
        <p:spPr>
          <a:xfrm>
            <a:off x="0" y="0"/>
            <a:ext cx="9980280" cy="6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3" name="CustomShape 11"/>
          <p:cNvSpPr/>
          <p:nvPr/>
        </p:nvSpPr>
        <p:spPr>
          <a:xfrm rot="5400000">
            <a:off x="-3378240" y="3410280"/>
            <a:ext cx="6825960" cy="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4" name="PlaceHolder 12"/>
          <p:cNvSpPr>
            <a:spLocks noGrp="1"/>
          </p:cNvSpPr>
          <p:nvPr>
            <p:ph type="body"/>
          </p:nvPr>
        </p:nvSpPr>
        <p:spPr>
          <a:xfrm>
            <a:off x="2174400" y="4035600"/>
            <a:ext cx="3329640" cy="382680"/>
          </a:xfrm>
          <a:prstGeom prst="rect">
            <a:avLst/>
          </a:prstGeom>
        </p:spPr>
        <p:txBody>
          <a:bodyPr lIns="0" tIns="0" rIns="0" bIns="0">
            <a:noAutofit/>
          </a:bodyPr>
          <a:lstStyle/>
          <a:p>
            <a:pPr algn="r">
              <a:lnSpc>
                <a:spcPct val="90000"/>
              </a:lnSpc>
              <a:spcBef>
                <a:spcPts val="1001"/>
              </a:spcBef>
            </a:pPr>
            <a:r>
              <a:rPr lang="en-US" sz="2400" b="0" strike="noStrike" spc="-1">
                <a:solidFill>
                  <a:srgbClr val="000000"/>
                </a:solidFill>
                <a:latin typeface="Times New Roman"/>
              </a:rPr>
              <a:t>Full Name</a:t>
            </a:r>
          </a:p>
        </p:txBody>
      </p:sp>
      <p:sp>
        <p:nvSpPr>
          <p:cNvPr id="255" name="PlaceHolder 13"/>
          <p:cNvSpPr>
            <a:spLocks noGrp="1"/>
          </p:cNvSpPr>
          <p:nvPr>
            <p:ph type="body"/>
          </p:nvPr>
        </p:nvSpPr>
        <p:spPr>
          <a:xfrm>
            <a:off x="6062400" y="4150080"/>
            <a:ext cx="2909880" cy="237600"/>
          </a:xfrm>
          <a:prstGeom prst="rect">
            <a:avLst/>
          </a:prstGeom>
        </p:spPr>
        <p:txBody>
          <a:bodyPr lIns="0" tIns="0" rIns="0" bIns="0">
            <a:noAutofit/>
          </a:bodyPr>
          <a:lstStyle/>
          <a:p>
            <a:pPr>
              <a:lnSpc>
                <a:spcPct val="90000"/>
              </a:lnSpc>
              <a:spcBef>
                <a:spcPts val="1001"/>
              </a:spcBef>
            </a:pPr>
            <a:r>
              <a:rPr lang="en-US" sz="1400" b="0" i="1" strike="noStrike" spc="-1">
                <a:solidFill>
                  <a:srgbClr val="000000"/>
                </a:solidFill>
                <a:latin typeface="Times New Roman"/>
              </a:rPr>
              <a:t>Phone Number</a:t>
            </a:r>
            <a:endParaRPr lang="en-US" sz="1400" b="0" strike="noStrike" spc="-1">
              <a:solidFill>
                <a:srgbClr val="000000"/>
              </a:solidFill>
              <a:latin typeface="Times New Roman"/>
            </a:endParaRPr>
          </a:p>
        </p:txBody>
      </p:sp>
      <p:sp>
        <p:nvSpPr>
          <p:cNvPr id="256" name="PlaceHolder 14"/>
          <p:cNvSpPr>
            <a:spLocks noGrp="1"/>
          </p:cNvSpPr>
          <p:nvPr>
            <p:ph type="body"/>
          </p:nvPr>
        </p:nvSpPr>
        <p:spPr>
          <a:xfrm>
            <a:off x="6062400" y="4540680"/>
            <a:ext cx="2909880" cy="237600"/>
          </a:xfrm>
          <a:prstGeom prst="rect">
            <a:avLst/>
          </a:prstGeom>
        </p:spPr>
        <p:txBody>
          <a:bodyPr lIns="0" tIns="0" rIns="0" bIns="0">
            <a:noAutofit/>
          </a:bodyPr>
          <a:lstStyle/>
          <a:p>
            <a:pPr>
              <a:lnSpc>
                <a:spcPct val="90000"/>
              </a:lnSpc>
              <a:spcBef>
                <a:spcPts val="1001"/>
              </a:spcBef>
            </a:pPr>
            <a:r>
              <a:rPr lang="en-US" sz="1400" b="0" i="1" strike="noStrike" spc="-1">
                <a:solidFill>
                  <a:srgbClr val="000000"/>
                </a:solidFill>
                <a:latin typeface="Times New Roman"/>
              </a:rPr>
              <a:t>Email or Social Media Handle</a:t>
            </a:r>
            <a:endParaRPr lang="en-US" sz="1400" b="0" strike="noStrike" spc="-1">
              <a:solidFill>
                <a:srgbClr val="000000"/>
              </a:solidFill>
              <a:latin typeface="Times New Roman"/>
            </a:endParaRPr>
          </a:p>
        </p:txBody>
      </p:sp>
      <p:sp>
        <p:nvSpPr>
          <p:cNvPr id="257" name="PlaceHolder 15"/>
          <p:cNvSpPr>
            <a:spLocks noGrp="1"/>
          </p:cNvSpPr>
          <p:nvPr>
            <p:ph type="body"/>
          </p:nvPr>
        </p:nvSpPr>
        <p:spPr>
          <a:xfrm>
            <a:off x="6062400" y="4931280"/>
            <a:ext cx="2909880" cy="237600"/>
          </a:xfrm>
          <a:prstGeom prst="rect">
            <a:avLst/>
          </a:prstGeom>
        </p:spPr>
        <p:txBody>
          <a:bodyPr lIns="0" tIns="0" rIns="0" bIns="0">
            <a:noAutofit/>
          </a:bodyPr>
          <a:lstStyle/>
          <a:p>
            <a:pPr>
              <a:lnSpc>
                <a:spcPct val="90000"/>
              </a:lnSpc>
              <a:spcBef>
                <a:spcPts val="1001"/>
              </a:spcBef>
            </a:pPr>
            <a:r>
              <a:rPr lang="en-US" sz="1400" b="0" i="1" strike="noStrike" spc="-1">
                <a:solidFill>
                  <a:srgbClr val="000000"/>
                </a:solidFill>
                <a:latin typeface="Times New Roman"/>
              </a:rPr>
              <a:t>Company Website</a:t>
            </a:r>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MSIPCMContentMarking" descr="{&quot;HashCode&quot;:-1770358562,&quot;Placement&quot;:&quot;Footer&quot;}">
            <a:extLst>
              <a:ext uri="{FF2B5EF4-FFF2-40B4-BE49-F238E27FC236}">
                <a16:creationId xmlns:a16="http://schemas.microsoft.com/office/drawing/2014/main" id="{6BC372A2-CECB-4A72-BEF8-7A834AE8685B}"/>
              </a:ext>
            </a:extLst>
          </p:cNvPr>
          <p:cNvSpPr txBox="1"/>
          <p:nvPr userDrawn="1"/>
        </p:nvSpPr>
        <p:spPr>
          <a:xfrm>
            <a:off x="0" y="6664017"/>
            <a:ext cx="1616618"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Dell Customer Communication - Confidential</a:t>
            </a:r>
          </a:p>
        </p:txBody>
      </p:sp>
    </p:spTree>
    <p:extLst>
      <p:ext uri="{BB962C8B-B14F-4D97-AF65-F5344CB8AC3E}">
        <p14:creationId xmlns:p14="http://schemas.microsoft.com/office/powerpoint/2010/main" val="119623728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mailto:mailbox@mailbox.com"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strike="noStrike" cap="all" spc="-301" dirty="0">
                <a:solidFill>
                  <a:srgbClr val="000000"/>
                </a:solidFill>
                <a:latin typeface="Arial"/>
              </a:rPr>
              <a:t>Cyber awareness</a:t>
            </a:r>
            <a:endParaRPr lang="en-US" sz="6000" b="0" strike="noStrike" spc="-1" dirty="0">
              <a:solidFill>
                <a:srgbClr val="000000"/>
              </a:solidFill>
              <a:latin typeface="Times New Roman"/>
            </a:endParaRPr>
          </a:p>
        </p:txBody>
      </p:sp>
      <p:pic>
        <p:nvPicPr>
          <p:cNvPr id="301" name="Picture Placeholder 6" descr="Wood piece cut through the middle"/>
          <p:cNvPicPr/>
          <p:nvPr/>
        </p:nvPicPr>
        <p:blipFill>
          <a:blip r:embed="rId3"/>
          <a:stretch/>
        </p:blipFill>
        <p:spPr>
          <a:xfrm>
            <a:off x="9980640" y="0"/>
            <a:ext cx="2211120" cy="6857640"/>
          </a:xfrm>
          <a:prstGeom prst="rect">
            <a:avLst/>
          </a:prstGeom>
          <a:ln>
            <a:noFill/>
          </a:ln>
        </p:spPr>
      </p:pic>
      <p:sp>
        <p:nvSpPr>
          <p:cNvPr id="302" name="TextShape 2"/>
          <p:cNvSpPr txBox="1"/>
          <p:nvPr/>
        </p:nvSpPr>
        <p:spPr>
          <a:xfrm>
            <a:off x="7311960" y="4650480"/>
            <a:ext cx="3138120" cy="1191600"/>
          </a:xfrm>
          <a:prstGeom prst="rect">
            <a:avLst/>
          </a:prstGeom>
          <a:solidFill>
            <a:srgbClr val="000000"/>
          </a:solidFill>
          <a:ln>
            <a:noFill/>
          </a:ln>
        </p:spPr>
        <p:txBody>
          <a:bodyPr lIns="252000" tIns="0" rIns="0" bIns="0" anchor="ctr">
            <a:noAutofit/>
          </a:bodyPr>
          <a:lstStyle/>
          <a:p>
            <a:pPr algn="ctr">
              <a:lnSpc>
                <a:spcPct val="100000"/>
              </a:lnSpc>
              <a:spcBef>
                <a:spcPts val="1001"/>
              </a:spcBef>
            </a:pPr>
            <a:r>
              <a:rPr lang="en-US" sz="4000" b="0" strike="noStrike" spc="-1" dirty="0">
                <a:solidFill>
                  <a:srgbClr val="D9D9D9"/>
                </a:solidFill>
                <a:latin typeface="Corbel"/>
              </a:rPr>
              <a:t>XYZ Corp</a:t>
            </a:r>
            <a:endParaRPr lang="en-US" sz="4000" b="0" strike="noStrike" spc="-1" dirty="0">
              <a:latin typeface="Arial"/>
            </a:endParaRPr>
          </a:p>
        </p:txBody>
      </p:sp>
      <p:pic>
        <p:nvPicPr>
          <p:cNvPr id="6" name="Picture 5">
            <a:extLst>
              <a:ext uri="{FF2B5EF4-FFF2-40B4-BE49-F238E27FC236}">
                <a16:creationId xmlns:a16="http://schemas.microsoft.com/office/drawing/2014/main" id="{588DE41C-608B-408F-AC5F-E806A282D103}"/>
              </a:ext>
            </a:extLst>
          </p:cNvPr>
          <p:cNvPicPr>
            <a:picLocks noChangeAspect="1"/>
          </p:cNvPicPr>
          <p:nvPr/>
        </p:nvPicPr>
        <p:blipFill rotWithShape="1">
          <a:blip r:embed="rId4">
            <a:extLst>
              <a:ext uri="{28A0092B-C50C-407E-A947-70E740481C1C}">
                <a14:useLocalDpi xmlns:a14="http://schemas.microsoft.com/office/drawing/2010/main" val="0"/>
              </a:ext>
            </a:extLst>
          </a:blip>
          <a:srcRect b="33846"/>
          <a:stretch/>
        </p:blipFill>
        <p:spPr>
          <a:xfrm>
            <a:off x="3389220" y="474784"/>
            <a:ext cx="3429000" cy="22684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Anatomy of a phishing LINK</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pic>
        <p:nvPicPr>
          <p:cNvPr id="2" name="Picture 1">
            <a:extLst>
              <a:ext uri="{FF2B5EF4-FFF2-40B4-BE49-F238E27FC236}">
                <a16:creationId xmlns:a16="http://schemas.microsoft.com/office/drawing/2014/main" id="{851DF55C-4DEE-4ECF-AB19-919D19AFA909}"/>
              </a:ext>
            </a:extLst>
          </p:cNvPr>
          <p:cNvPicPr>
            <a:picLocks noChangeAspect="1"/>
          </p:cNvPicPr>
          <p:nvPr/>
        </p:nvPicPr>
        <p:blipFill>
          <a:blip r:embed="rId2"/>
          <a:stretch>
            <a:fillRect/>
          </a:stretch>
        </p:blipFill>
        <p:spPr>
          <a:xfrm>
            <a:off x="492369" y="621166"/>
            <a:ext cx="9986170" cy="5788210"/>
          </a:xfrm>
          <a:prstGeom prst="rect">
            <a:avLst/>
          </a:prstGeom>
        </p:spPr>
      </p:pic>
      <p:sp>
        <p:nvSpPr>
          <p:cNvPr id="23" name="CustomShape 3">
            <a:extLst>
              <a:ext uri="{FF2B5EF4-FFF2-40B4-BE49-F238E27FC236}">
                <a16:creationId xmlns:a16="http://schemas.microsoft.com/office/drawing/2014/main" id="{38A092E7-FBC8-4656-973F-34B9BC7628BC}"/>
              </a:ext>
            </a:extLst>
          </p:cNvPr>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24" name="TextBox 23">
            <a:extLst>
              <a:ext uri="{FF2B5EF4-FFF2-40B4-BE49-F238E27FC236}">
                <a16:creationId xmlns:a16="http://schemas.microsoft.com/office/drawing/2014/main" id="{4DEDF5F0-84CD-4CB6-9A30-0A541326C22D}"/>
              </a:ext>
            </a:extLst>
          </p:cNvPr>
          <p:cNvSpPr txBox="1"/>
          <p:nvPr/>
        </p:nvSpPr>
        <p:spPr>
          <a:xfrm>
            <a:off x="3229834" y="1213107"/>
            <a:ext cx="5070104" cy="369332"/>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Examine the URL – is it a Microsoft.com URL?</a:t>
            </a:r>
          </a:p>
        </p:txBody>
      </p:sp>
      <p:sp>
        <p:nvSpPr>
          <p:cNvPr id="25" name="Up Arrow 27">
            <a:extLst>
              <a:ext uri="{FF2B5EF4-FFF2-40B4-BE49-F238E27FC236}">
                <a16:creationId xmlns:a16="http://schemas.microsoft.com/office/drawing/2014/main" id="{B72F1E06-F785-43DB-97A2-0677D371EC09}"/>
              </a:ext>
            </a:extLst>
          </p:cNvPr>
          <p:cNvSpPr/>
          <p:nvPr/>
        </p:nvSpPr>
        <p:spPr>
          <a:xfrm>
            <a:off x="2988864" y="1205502"/>
            <a:ext cx="240970" cy="369331"/>
          </a:xfrm>
          <a:prstGeom prst="upArrow">
            <a:avLst/>
          </a:prstGeom>
          <a:solidFill>
            <a:srgbClr val="FFFF00"/>
          </a:solidFill>
          <a:ln>
            <a:solidFill>
              <a:srgbClr val="D9D9D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1CBE05-101D-4AA4-8BF9-380BD82374A4}"/>
              </a:ext>
            </a:extLst>
          </p:cNvPr>
          <p:cNvSpPr txBox="1"/>
          <p:nvPr/>
        </p:nvSpPr>
        <p:spPr>
          <a:xfrm>
            <a:off x="7095461" y="4467094"/>
            <a:ext cx="3018379" cy="369332"/>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Check for spelling errors</a:t>
            </a:r>
          </a:p>
        </p:txBody>
      </p:sp>
      <p:sp>
        <p:nvSpPr>
          <p:cNvPr id="8" name="TextShape 2">
            <a:extLst>
              <a:ext uri="{FF2B5EF4-FFF2-40B4-BE49-F238E27FC236}">
                <a16:creationId xmlns:a16="http://schemas.microsoft.com/office/drawing/2014/main" id="{9730782F-2FDB-4C50-A6B1-C01A5F867AE1}"/>
              </a:ext>
            </a:extLst>
          </p:cNvPr>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302403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CHECK FOR ADVANCED TACTICS</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3" name="CustomShape 3">
            <a:extLst>
              <a:ext uri="{FF2B5EF4-FFF2-40B4-BE49-F238E27FC236}">
                <a16:creationId xmlns:a16="http://schemas.microsoft.com/office/drawing/2014/main" id="{38A092E7-FBC8-4656-973F-34B9BC7628BC}"/>
              </a:ext>
            </a:extLst>
          </p:cNvPr>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pic>
        <p:nvPicPr>
          <p:cNvPr id="4" name="Picture 3">
            <a:extLst>
              <a:ext uri="{FF2B5EF4-FFF2-40B4-BE49-F238E27FC236}">
                <a16:creationId xmlns:a16="http://schemas.microsoft.com/office/drawing/2014/main" id="{6FC077EE-7768-4B3E-90E5-0AFDB5104F25}"/>
              </a:ext>
            </a:extLst>
          </p:cNvPr>
          <p:cNvPicPr>
            <a:picLocks noChangeAspect="1"/>
          </p:cNvPicPr>
          <p:nvPr/>
        </p:nvPicPr>
        <p:blipFill>
          <a:blip r:embed="rId2"/>
          <a:stretch>
            <a:fillRect/>
          </a:stretch>
        </p:blipFill>
        <p:spPr>
          <a:xfrm>
            <a:off x="358281" y="582480"/>
            <a:ext cx="10369539" cy="5641995"/>
          </a:xfrm>
          <a:prstGeom prst="rect">
            <a:avLst/>
          </a:prstGeom>
        </p:spPr>
      </p:pic>
      <p:sp>
        <p:nvSpPr>
          <p:cNvPr id="5" name="Rectangle 4">
            <a:extLst>
              <a:ext uri="{FF2B5EF4-FFF2-40B4-BE49-F238E27FC236}">
                <a16:creationId xmlns:a16="http://schemas.microsoft.com/office/drawing/2014/main" id="{98AFD39D-FCFF-416A-9794-874BD5CE1442}"/>
              </a:ext>
            </a:extLst>
          </p:cNvPr>
          <p:cNvSpPr/>
          <p:nvPr/>
        </p:nvSpPr>
        <p:spPr>
          <a:xfrm>
            <a:off x="4248443" y="582480"/>
            <a:ext cx="2546252" cy="331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819101-DF5A-4A3B-A749-8006034FE008}"/>
              </a:ext>
            </a:extLst>
          </p:cNvPr>
          <p:cNvSpPr txBox="1"/>
          <p:nvPr/>
        </p:nvSpPr>
        <p:spPr>
          <a:xfrm>
            <a:off x="5543050" y="1014120"/>
            <a:ext cx="4021070" cy="369332"/>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There should be a / after apple.com</a:t>
            </a:r>
          </a:p>
        </p:txBody>
      </p:sp>
      <p:sp>
        <p:nvSpPr>
          <p:cNvPr id="12" name="Up Arrow 6">
            <a:extLst>
              <a:ext uri="{FF2B5EF4-FFF2-40B4-BE49-F238E27FC236}">
                <a16:creationId xmlns:a16="http://schemas.microsoft.com/office/drawing/2014/main" id="{7954399C-2394-460A-A3D9-3C0AA8AA4857}"/>
              </a:ext>
            </a:extLst>
          </p:cNvPr>
          <p:cNvSpPr/>
          <p:nvPr/>
        </p:nvSpPr>
        <p:spPr>
          <a:xfrm>
            <a:off x="5143330" y="1014120"/>
            <a:ext cx="240970" cy="369332"/>
          </a:xfrm>
          <a:prstGeom prst="upArrow">
            <a:avLst/>
          </a:prstGeom>
          <a:solidFill>
            <a:srgbClr val="FFFF00"/>
          </a:solidFill>
          <a:ln>
            <a:solidFill>
              <a:srgbClr val="D9D9D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Shape 2">
            <a:extLst>
              <a:ext uri="{FF2B5EF4-FFF2-40B4-BE49-F238E27FC236}">
                <a16:creationId xmlns:a16="http://schemas.microsoft.com/office/drawing/2014/main" id="{2F7B75DF-070B-4886-9B78-4059F8B113D2}"/>
              </a:ext>
            </a:extLst>
          </p:cNvPr>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271089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b="1" cap="all" spc="-151" dirty="0">
                <a:solidFill>
                  <a:srgbClr val="000000"/>
                </a:solidFill>
                <a:latin typeface="Arial"/>
                <a:ea typeface="DejaVu Sans"/>
                <a:cs typeface="DejaVu Sans"/>
              </a:rPr>
              <a:t>Still curious?</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3" name="CustomShape 3">
            <a:extLst>
              <a:ext uri="{FF2B5EF4-FFF2-40B4-BE49-F238E27FC236}">
                <a16:creationId xmlns:a16="http://schemas.microsoft.com/office/drawing/2014/main" id="{38A092E7-FBC8-4656-973F-34B9BC7628BC}"/>
              </a:ext>
            </a:extLst>
          </p:cNvPr>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8" name="TextShape 2">
            <a:extLst>
              <a:ext uri="{FF2B5EF4-FFF2-40B4-BE49-F238E27FC236}">
                <a16:creationId xmlns:a16="http://schemas.microsoft.com/office/drawing/2014/main" id="{2F7B75DF-070B-4886-9B78-4059F8B113D2}"/>
              </a:ext>
            </a:extLst>
          </p:cNvPr>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
        <p:nvSpPr>
          <p:cNvPr id="2" name="TextBox 1">
            <a:extLst>
              <a:ext uri="{FF2B5EF4-FFF2-40B4-BE49-F238E27FC236}">
                <a16:creationId xmlns:a16="http://schemas.microsoft.com/office/drawing/2014/main" id="{8FF6CE66-67F5-48FF-8B7A-DF70D84D9DE7}"/>
              </a:ext>
            </a:extLst>
          </p:cNvPr>
          <p:cNvSpPr txBox="1"/>
          <p:nvPr/>
        </p:nvSpPr>
        <p:spPr>
          <a:xfrm>
            <a:off x="366480" y="959095"/>
            <a:ext cx="3713871" cy="923330"/>
          </a:xfrm>
          <a:prstGeom prst="rect">
            <a:avLst/>
          </a:prstGeom>
          <a:noFill/>
        </p:spPr>
        <p:txBody>
          <a:bodyPr wrap="square" rtlCol="0">
            <a:spAutoFit/>
          </a:bodyPr>
          <a:lstStyle/>
          <a:p>
            <a:r>
              <a:rPr lang="en-US" dirty="0"/>
              <a:t>If you still feel curious, verify the link with </a:t>
            </a:r>
            <a:r>
              <a:rPr lang="en-US" b="1" dirty="0"/>
              <a:t>urlscan.io </a:t>
            </a:r>
            <a:r>
              <a:rPr lang="en-US" dirty="0"/>
              <a:t>and check out the screenshot</a:t>
            </a:r>
          </a:p>
        </p:txBody>
      </p:sp>
      <p:pic>
        <p:nvPicPr>
          <p:cNvPr id="3" name="Picture 2">
            <a:extLst>
              <a:ext uri="{FF2B5EF4-FFF2-40B4-BE49-F238E27FC236}">
                <a16:creationId xmlns:a16="http://schemas.microsoft.com/office/drawing/2014/main" id="{CA36DF25-00B7-4D19-9E02-3E8BA89BE46F}"/>
              </a:ext>
            </a:extLst>
          </p:cNvPr>
          <p:cNvPicPr>
            <a:picLocks noChangeAspect="1"/>
          </p:cNvPicPr>
          <p:nvPr/>
        </p:nvPicPr>
        <p:blipFill>
          <a:blip r:embed="rId2"/>
          <a:stretch>
            <a:fillRect/>
          </a:stretch>
        </p:blipFill>
        <p:spPr>
          <a:xfrm>
            <a:off x="1440336" y="2050179"/>
            <a:ext cx="8567664" cy="4276821"/>
          </a:xfrm>
          <a:prstGeom prst="rect">
            <a:avLst/>
          </a:prstGeom>
        </p:spPr>
      </p:pic>
      <p:sp>
        <p:nvSpPr>
          <p:cNvPr id="6" name="TextBox 5">
            <a:extLst>
              <a:ext uri="{FF2B5EF4-FFF2-40B4-BE49-F238E27FC236}">
                <a16:creationId xmlns:a16="http://schemas.microsoft.com/office/drawing/2014/main" id="{A634C9FB-F431-4284-9F67-5B13B1B511FC}"/>
              </a:ext>
            </a:extLst>
          </p:cNvPr>
          <p:cNvSpPr txBox="1"/>
          <p:nvPr/>
        </p:nvSpPr>
        <p:spPr>
          <a:xfrm>
            <a:off x="10008000" y="1906656"/>
            <a:ext cx="2184000"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Remember to Notify IT at </a:t>
            </a:r>
            <a:r>
              <a:rPr lang="en-US" dirty="0">
                <a:hlinkClick r:id="rId3"/>
              </a:rPr>
              <a:t>mailbox@mailbox.com</a:t>
            </a:r>
            <a:r>
              <a:rPr lang="en-US" dirty="0"/>
              <a:t> for any suspicious links.</a:t>
            </a:r>
          </a:p>
        </p:txBody>
      </p:sp>
    </p:spTree>
    <p:extLst>
      <p:ext uri="{BB962C8B-B14F-4D97-AF65-F5344CB8AC3E}">
        <p14:creationId xmlns:p14="http://schemas.microsoft.com/office/powerpoint/2010/main" val="427967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5E479-A62B-481D-8EE1-FCA887067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1" y="64080"/>
            <a:ext cx="9941293" cy="6729840"/>
          </a:xfrm>
          <a:prstGeom prst="rect">
            <a:avLst/>
          </a:prstGeom>
        </p:spPr>
      </p:pic>
      <p:sp>
        <p:nvSpPr>
          <p:cNvPr id="32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cap="all" spc="-301" dirty="0">
                <a:solidFill>
                  <a:srgbClr val="FFFFFF"/>
                </a:solidFill>
                <a:latin typeface="Arial"/>
              </a:rPr>
              <a:t>Password Security</a:t>
            </a:r>
            <a:endParaRPr lang="en-US" sz="6000" b="0" strike="noStrike" spc="-1" dirty="0">
              <a:solidFill>
                <a:srgbClr val="000000"/>
              </a:solidFill>
              <a:latin typeface="Times New Roman"/>
            </a:endParaRPr>
          </a:p>
        </p:txBody>
      </p:sp>
      <p:sp>
        <p:nvSpPr>
          <p:cNvPr id="32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endParaRPr lang="en-US" sz="1800" b="0" strike="noStrike" spc="-1" dirty="0">
              <a:latin typeface="Arial"/>
            </a:endParaRPr>
          </a:p>
        </p:txBody>
      </p:sp>
      <p:sp>
        <p:nvSpPr>
          <p:cNvPr id="32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23F6F4D-6234-4725-8AE4-5D913DC025AB}" type="slidenum">
              <a:rPr lang="en-US" sz="1200" b="0" i="1" strike="noStrike" spc="-1">
                <a:solidFill>
                  <a:srgbClr val="FFFFFF"/>
                </a:solidFill>
                <a:latin typeface="Times New Roman"/>
              </a:rPr>
              <a:t>13</a:t>
            </a:fld>
            <a:endParaRPr lang="en-US" sz="1200" b="0" strike="noStrike" spc="-1">
              <a:latin typeface="Times New Roman"/>
            </a:endParaRPr>
          </a:p>
        </p:txBody>
      </p:sp>
      <p:sp>
        <p:nvSpPr>
          <p:cNvPr id="32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extLst>
      <p:ext uri="{BB962C8B-B14F-4D97-AF65-F5344CB8AC3E}">
        <p14:creationId xmlns:p14="http://schemas.microsoft.com/office/powerpoint/2010/main" val="2824673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14</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Passwords….. </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 name="TextBox 1">
            <a:extLst>
              <a:ext uri="{FF2B5EF4-FFF2-40B4-BE49-F238E27FC236}">
                <a16:creationId xmlns:a16="http://schemas.microsoft.com/office/drawing/2014/main" id="{C76E58EC-A77D-4E0F-A45B-51B6AB8B1E78}"/>
              </a:ext>
            </a:extLst>
          </p:cNvPr>
          <p:cNvSpPr txBox="1"/>
          <p:nvPr/>
        </p:nvSpPr>
        <p:spPr>
          <a:xfrm>
            <a:off x="577135" y="1012874"/>
            <a:ext cx="9298385"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Use 15 character, Alphanumeric, special characters, non-repeatable, random Passwords.</a:t>
            </a:r>
          </a:p>
        </p:txBody>
      </p:sp>
      <p:sp>
        <p:nvSpPr>
          <p:cNvPr id="6" name="TextBox 5">
            <a:extLst>
              <a:ext uri="{FF2B5EF4-FFF2-40B4-BE49-F238E27FC236}">
                <a16:creationId xmlns:a16="http://schemas.microsoft.com/office/drawing/2014/main" id="{90A64DC9-E780-4C56-A1D5-8136A5B6B5FC}"/>
              </a:ext>
            </a:extLst>
          </p:cNvPr>
          <p:cNvSpPr txBox="1"/>
          <p:nvPr/>
        </p:nvSpPr>
        <p:spPr>
          <a:xfrm rot="20951452">
            <a:off x="2997576" y="1735906"/>
            <a:ext cx="3367044" cy="923330"/>
          </a:xfrm>
          <a:prstGeom prst="rect">
            <a:avLst/>
          </a:prstGeom>
          <a:noFill/>
        </p:spPr>
        <p:txBody>
          <a:bodyPr wrap="square" rtlCol="0">
            <a:spAutoFit/>
          </a:bodyPr>
          <a:lstStyle/>
          <a:p>
            <a:pPr algn="ctr"/>
            <a:r>
              <a:rPr lang="en-US" sz="5400" dirty="0">
                <a:solidFill>
                  <a:srgbClr val="FF0000"/>
                </a:solidFill>
                <a:latin typeface="Calibri" panose="020F0502020204030204" pitchFamily="34" charset="0"/>
                <a:cs typeface="Calibri" panose="020F0502020204030204" pitchFamily="34" charset="0"/>
              </a:rPr>
              <a:t>Yeah Right!</a:t>
            </a:r>
          </a:p>
        </p:txBody>
      </p:sp>
      <p:sp>
        <p:nvSpPr>
          <p:cNvPr id="9" name="TextBox 8">
            <a:extLst>
              <a:ext uri="{FF2B5EF4-FFF2-40B4-BE49-F238E27FC236}">
                <a16:creationId xmlns:a16="http://schemas.microsoft.com/office/drawing/2014/main" id="{B61EFFCD-A1D6-4403-923A-F87A6A747B10}"/>
              </a:ext>
            </a:extLst>
          </p:cNvPr>
          <p:cNvSpPr txBox="1"/>
          <p:nvPr/>
        </p:nvSpPr>
        <p:spPr>
          <a:xfrm>
            <a:off x="492133" y="3302395"/>
            <a:ext cx="9298385" cy="830997"/>
          </a:xfrm>
          <a:prstGeom prst="rect">
            <a:avLst/>
          </a:prstGeom>
          <a:noFill/>
        </p:spPr>
        <p:txBody>
          <a:bodyPr wrap="square" rtlCol="0">
            <a:spAutoFit/>
          </a:bodyPr>
          <a:lstStyle/>
          <a:p>
            <a:pPr algn="ctr"/>
            <a:r>
              <a:rPr lang="en-US" sz="2400" dirty="0">
                <a:solidFill>
                  <a:schemeClr val="accent5">
                    <a:lumMod val="75000"/>
                  </a:schemeClr>
                </a:solidFill>
                <a:latin typeface="Calibri" panose="020F0502020204030204" pitchFamily="34" charset="0"/>
                <a:cs typeface="Calibri" panose="020F0502020204030204" pitchFamily="34" charset="0"/>
              </a:rPr>
              <a:t>Use Phrases instead!</a:t>
            </a:r>
          </a:p>
          <a:p>
            <a:pPr algn="ctr"/>
            <a:r>
              <a:rPr lang="en-US" sz="2400" dirty="0" err="1">
                <a:latin typeface="Calibri" panose="020F0502020204030204" pitchFamily="34" charset="0"/>
                <a:cs typeface="Calibri" panose="020F0502020204030204" pitchFamily="34" charset="0"/>
              </a:rPr>
              <a:t>AnAppleADayKeepsTheDoctorAway</a:t>
            </a:r>
            <a:endParaRPr lang="en-US"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35443911-51E8-4B56-8A7B-F4862B2C655C}"/>
              </a:ext>
            </a:extLst>
          </p:cNvPr>
          <p:cNvSpPr txBox="1"/>
          <p:nvPr/>
        </p:nvSpPr>
        <p:spPr>
          <a:xfrm>
            <a:off x="492132" y="4206750"/>
            <a:ext cx="9298385" cy="830997"/>
          </a:xfrm>
          <a:prstGeom prst="rect">
            <a:avLst/>
          </a:prstGeom>
          <a:noFill/>
        </p:spPr>
        <p:txBody>
          <a:bodyPr wrap="square" rtlCol="0">
            <a:spAutoFit/>
          </a:bodyPr>
          <a:lstStyle/>
          <a:p>
            <a:pPr algn="ctr"/>
            <a:r>
              <a:rPr lang="en-US" sz="2400" dirty="0">
                <a:solidFill>
                  <a:schemeClr val="accent3">
                    <a:lumMod val="75000"/>
                  </a:schemeClr>
                </a:solidFill>
                <a:latin typeface="Calibri" panose="020F0502020204030204" pitchFamily="34" charset="0"/>
                <a:cs typeface="Calibri" panose="020F0502020204030204" pitchFamily="34" charset="0"/>
              </a:rPr>
              <a:t>Improve it with numbers:</a:t>
            </a:r>
          </a:p>
          <a:p>
            <a:pPr algn="ctr"/>
            <a:r>
              <a:rPr lang="en-US" sz="2400" dirty="0">
                <a:latin typeface="Calibri" panose="020F0502020204030204" pitchFamily="34" charset="0"/>
                <a:cs typeface="Calibri" panose="020F0502020204030204" pitchFamily="34" charset="0"/>
              </a:rPr>
              <a:t>AnAppl3ADayK33psTheDoctorAway</a:t>
            </a:r>
          </a:p>
        </p:txBody>
      </p:sp>
      <p:sp>
        <p:nvSpPr>
          <p:cNvPr id="11" name="TextBox 10">
            <a:extLst>
              <a:ext uri="{FF2B5EF4-FFF2-40B4-BE49-F238E27FC236}">
                <a16:creationId xmlns:a16="http://schemas.microsoft.com/office/drawing/2014/main" id="{74AEF905-BF13-428F-9203-0F48CB3CE448}"/>
              </a:ext>
            </a:extLst>
          </p:cNvPr>
          <p:cNvSpPr txBox="1"/>
          <p:nvPr/>
        </p:nvSpPr>
        <p:spPr>
          <a:xfrm>
            <a:off x="492132" y="5176417"/>
            <a:ext cx="9298385" cy="830997"/>
          </a:xfrm>
          <a:prstGeom prst="rect">
            <a:avLst/>
          </a:prstGeom>
          <a:noFill/>
        </p:spPr>
        <p:txBody>
          <a:bodyPr wrap="square" rtlCol="0">
            <a:spAutoFit/>
          </a:bodyPr>
          <a:lstStyle/>
          <a:p>
            <a:pPr algn="ctr"/>
            <a:r>
              <a:rPr lang="en-US" sz="2400" dirty="0">
                <a:solidFill>
                  <a:schemeClr val="accent4">
                    <a:lumMod val="75000"/>
                  </a:schemeClr>
                </a:solidFill>
                <a:latin typeface="Calibri" panose="020F0502020204030204" pitchFamily="34" charset="0"/>
                <a:cs typeface="Calibri" panose="020F0502020204030204" pitchFamily="34" charset="0"/>
              </a:rPr>
              <a:t>Improve it with Special Characters:</a:t>
            </a:r>
          </a:p>
          <a:p>
            <a:pPr algn="ctr"/>
            <a:r>
              <a:rPr lang="en-US" sz="2400" dirty="0">
                <a:latin typeface="Calibri" panose="020F0502020204030204" pitchFamily="34" charset="0"/>
                <a:cs typeface="Calibri" panose="020F0502020204030204" pitchFamily="34" charset="0"/>
              </a:rPr>
              <a:t>@nAppl3ADayK33psTheDoctorAway!</a:t>
            </a:r>
          </a:p>
        </p:txBody>
      </p:sp>
      <p:sp>
        <p:nvSpPr>
          <p:cNvPr id="12" name="Rectangle 11">
            <a:extLst>
              <a:ext uri="{FF2B5EF4-FFF2-40B4-BE49-F238E27FC236}">
                <a16:creationId xmlns:a16="http://schemas.microsoft.com/office/drawing/2014/main" id="{05FEF044-A316-48C3-B4A3-21F1A6FC57E3}"/>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DO NOT WRITE PASSWORDS DOWN &amp; PASTE IT IN YOUR CUBICLE!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50" i="1" dirty="0">
              <a:solidFill>
                <a:srgbClr val="FFFFFF"/>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If you have difficulty remembering passwords, use a password manager.</a:t>
            </a:r>
            <a:endParaRPr lang="en-US" sz="1650" i="1" dirty="0">
              <a:solidFill>
                <a:srgbClr val="FFFFFF"/>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1715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431640" y="1323678"/>
            <a:ext cx="9197640" cy="359640"/>
          </a:xfrm>
          <a:prstGeom prst="rect">
            <a:avLst/>
          </a:prstGeom>
          <a:noFill/>
          <a:ln>
            <a:noFill/>
          </a:ln>
        </p:spPr>
        <p:txBody>
          <a:bodyPr lIns="0" tIns="0" rIns="0" bIns="0">
            <a:noAutofit/>
          </a:bodyPr>
          <a:lstStyle/>
          <a:p>
            <a:endParaRPr lang="en-US" sz="1800" b="0" strike="noStrike" spc="-1">
              <a:solidFill>
                <a:srgbClr val="000000"/>
              </a:solidFill>
              <a:latin typeface="Times New Roman"/>
            </a:endParaRPr>
          </a:p>
        </p:txBody>
      </p:sp>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15</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b="1" cap="all" spc="-151" dirty="0">
                <a:solidFill>
                  <a:srgbClr val="000000"/>
                </a:solidFill>
                <a:latin typeface="Arial"/>
                <a:ea typeface="DejaVu Sans"/>
                <a:cs typeface="DejaVu Sans"/>
              </a:rPr>
              <a:t>SECURE YOUR ACCOUNT</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9" name="Rectangle 8">
            <a:extLst>
              <a:ext uri="{FF2B5EF4-FFF2-40B4-BE49-F238E27FC236}">
                <a16:creationId xmlns:a16="http://schemas.microsoft.com/office/drawing/2014/main" id="{1EAD36E8-4660-432F-A4BC-88F78C8A2EB4}"/>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These apps already support TWO Factor Authentication via APP or SMS. Secure your account today!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50" i="1" dirty="0">
              <a:solidFill>
                <a:srgbClr val="FFFFFF"/>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1026" name="Picture 2" descr="Image result for two factor authentication">
            <a:extLst>
              <a:ext uri="{FF2B5EF4-FFF2-40B4-BE49-F238E27FC236}">
                <a16:creationId xmlns:a16="http://schemas.microsoft.com/office/drawing/2014/main" id="{2F4698DC-C4F6-430F-AB15-2D493C2B5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095" y="1974343"/>
            <a:ext cx="6430410" cy="3363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99B76A-A2EB-4100-A693-3C28864EA709}"/>
              </a:ext>
            </a:extLst>
          </p:cNvPr>
          <p:cNvSpPr txBox="1"/>
          <p:nvPr/>
        </p:nvSpPr>
        <p:spPr>
          <a:xfrm>
            <a:off x="302399" y="1032653"/>
            <a:ext cx="8721969"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SOMETHING YOU KNOW/ARE + SOMETHING YOU HAVE = </a:t>
            </a:r>
            <a:r>
              <a:rPr lang="en-US" sz="2400" b="1" dirty="0">
                <a:solidFill>
                  <a:srgbClr val="FF0000"/>
                </a:solidFill>
                <a:latin typeface="Calibri" panose="020F0502020204030204" pitchFamily="34" charset="0"/>
                <a:cs typeface="Calibri" panose="020F0502020204030204" pitchFamily="34" charset="0"/>
              </a:rPr>
              <a:t>YOU</a:t>
            </a:r>
            <a:r>
              <a:rPr lang="en-US" sz="2400" dirty="0">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251BFB88-16DA-40B1-A8CF-364AF0E04811}"/>
              </a:ext>
            </a:extLst>
          </p:cNvPr>
          <p:cNvSpPr txBox="1"/>
          <p:nvPr/>
        </p:nvSpPr>
        <p:spPr>
          <a:xfrm>
            <a:off x="366480" y="1483324"/>
            <a:ext cx="8721969" cy="461665"/>
          </a:xfrm>
          <a:prstGeom prst="rect">
            <a:avLst/>
          </a:prstGeom>
          <a:noFill/>
        </p:spPr>
        <p:txBody>
          <a:bodyPr wrap="square" rtlCol="0">
            <a:spAutoFit/>
          </a:bodyPr>
          <a:lstStyle/>
          <a:p>
            <a:pPr algn="ctr"/>
            <a:r>
              <a:rPr lang="en-US" sz="2400" dirty="0">
                <a:solidFill>
                  <a:srgbClr val="FF0000"/>
                </a:solidFill>
                <a:latin typeface="Calibri" panose="020F0502020204030204" pitchFamily="34" charset="0"/>
                <a:cs typeface="Calibri" panose="020F0502020204030204" pitchFamily="34" charset="0"/>
              </a:rPr>
              <a:t>Can be Fingerprint, an App on your Phone or SMS!</a:t>
            </a:r>
          </a:p>
        </p:txBody>
      </p:sp>
      <p:pic>
        <p:nvPicPr>
          <p:cNvPr id="1028" name="Picture 4" descr="Image result for facebook logo">
            <a:extLst>
              <a:ext uri="{FF2B5EF4-FFF2-40B4-BE49-F238E27FC236}">
                <a16:creationId xmlns:a16="http://schemas.microsoft.com/office/drawing/2014/main" id="{DC2EC0EA-5CD0-419E-9355-BD8B30A9C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6233" y="3896252"/>
            <a:ext cx="591343" cy="5913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logo">
            <a:extLst>
              <a:ext uri="{FF2B5EF4-FFF2-40B4-BE49-F238E27FC236}">
                <a16:creationId xmlns:a16="http://schemas.microsoft.com/office/drawing/2014/main" id="{3137784C-6D8B-41FC-A046-ED37171C23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61" r="25456"/>
          <a:stretch/>
        </p:blipFill>
        <p:spPr bwMode="auto">
          <a:xfrm>
            <a:off x="10852314" y="3896251"/>
            <a:ext cx="595326" cy="5913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crosoft logo">
            <a:extLst>
              <a:ext uri="{FF2B5EF4-FFF2-40B4-BE49-F238E27FC236}">
                <a16:creationId xmlns:a16="http://schemas.microsoft.com/office/drawing/2014/main" id="{CE7EC5A9-8954-4166-9503-9BA49E8F2C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71" t="15563" r="32104" b="16546"/>
          <a:stretch/>
        </p:blipFill>
        <p:spPr bwMode="auto">
          <a:xfrm>
            <a:off x="11562378" y="3896251"/>
            <a:ext cx="465688" cy="591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625A728-93E8-44D8-B772-5AECD17893BB}"/>
              </a:ext>
            </a:extLst>
          </p:cNvPr>
          <p:cNvPicPr>
            <a:picLocks noChangeAspect="1"/>
          </p:cNvPicPr>
          <p:nvPr/>
        </p:nvPicPr>
        <p:blipFill>
          <a:blip r:embed="rId6"/>
          <a:stretch>
            <a:fillRect/>
          </a:stretch>
        </p:blipFill>
        <p:spPr>
          <a:xfrm>
            <a:off x="858995" y="5404450"/>
            <a:ext cx="891100" cy="891100"/>
          </a:xfrm>
          <a:prstGeom prst="rect">
            <a:avLst/>
          </a:prstGeom>
        </p:spPr>
      </p:pic>
      <p:pic>
        <p:nvPicPr>
          <p:cNvPr id="6" name="Picture 5">
            <a:extLst>
              <a:ext uri="{FF2B5EF4-FFF2-40B4-BE49-F238E27FC236}">
                <a16:creationId xmlns:a16="http://schemas.microsoft.com/office/drawing/2014/main" id="{7DA70178-2C88-4EDA-A635-7E3CDD5CEF14}"/>
              </a:ext>
            </a:extLst>
          </p:cNvPr>
          <p:cNvPicPr>
            <a:picLocks noChangeAspect="1"/>
          </p:cNvPicPr>
          <p:nvPr/>
        </p:nvPicPr>
        <p:blipFill>
          <a:blip r:embed="rId7"/>
          <a:stretch>
            <a:fillRect/>
          </a:stretch>
        </p:blipFill>
        <p:spPr>
          <a:xfrm>
            <a:off x="7956394" y="5386921"/>
            <a:ext cx="891100" cy="891100"/>
          </a:xfrm>
          <a:prstGeom prst="rect">
            <a:avLst/>
          </a:prstGeom>
        </p:spPr>
      </p:pic>
      <p:sp>
        <p:nvSpPr>
          <p:cNvPr id="7" name="TextBox 6">
            <a:extLst>
              <a:ext uri="{FF2B5EF4-FFF2-40B4-BE49-F238E27FC236}">
                <a16:creationId xmlns:a16="http://schemas.microsoft.com/office/drawing/2014/main" id="{53706FD9-9616-4B1F-BD8B-7891B7211B53}"/>
              </a:ext>
            </a:extLst>
          </p:cNvPr>
          <p:cNvSpPr txBox="1"/>
          <p:nvPr/>
        </p:nvSpPr>
        <p:spPr>
          <a:xfrm>
            <a:off x="302400" y="6291803"/>
            <a:ext cx="2286056"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Google Authenticator</a:t>
            </a:r>
          </a:p>
        </p:txBody>
      </p:sp>
      <p:sp>
        <p:nvSpPr>
          <p:cNvPr id="20" name="TextBox 19">
            <a:extLst>
              <a:ext uri="{FF2B5EF4-FFF2-40B4-BE49-F238E27FC236}">
                <a16:creationId xmlns:a16="http://schemas.microsoft.com/office/drawing/2014/main" id="{FD442E0F-56A8-4EE2-BCE7-DC5F46E9F075}"/>
              </a:ext>
            </a:extLst>
          </p:cNvPr>
          <p:cNvSpPr txBox="1"/>
          <p:nvPr/>
        </p:nvSpPr>
        <p:spPr>
          <a:xfrm>
            <a:off x="7128811" y="6327000"/>
            <a:ext cx="2546266"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Microsoft Authenticator</a:t>
            </a:r>
          </a:p>
        </p:txBody>
      </p:sp>
      <p:sp>
        <p:nvSpPr>
          <p:cNvPr id="10" name="TextBox 9">
            <a:extLst>
              <a:ext uri="{FF2B5EF4-FFF2-40B4-BE49-F238E27FC236}">
                <a16:creationId xmlns:a16="http://schemas.microsoft.com/office/drawing/2014/main" id="{E641E731-E555-46CD-B658-322940AF4647}"/>
              </a:ext>
            </a:extLst>
          </p:cNvPr>
          <p:cNvSpPr txBox="1"/>
          <p:nvPr/>
        </p:nvSpPr>
        <p:spPr>
          <a:xfrm>
            <a:off x="2588456" y="5404450"/>
            <a:ext cx="4540355" cy="646331"/>
          </a:xfrm>
          <a:prstGeom prst="rect">
            <a:avLst/>
          </a:prstGeom>
          <a:noFill/>
        </p:spPr>
        <p:txBody>
          <a:bodyPr wrap="square" rtlCol="0">
            <a:spAutoFit/>
          </a:bodyPr>
          <a:lstStyle/>
          <a:p>
            <a:pPr algn="ctr"/>
            <a:r>
              <a:rPr lang="en-US" b="1" dirty="0"/>
              <a:t>USE THESE APPS </a:t>
            </a:r>
          </a:p>
          <a:p>
            <a:pPr algn="ctr"/>
            <a:r>
              <a:rPr lang="en-US" dirty="0"/>
              <a:t>To manage your Authentication Codes</a:t>
            </a:r>
          </a:p>
        </p:txBody>
      </p:sp>
      <p:sp>
        <p:nvSpPr>
          <p:cNvPr id="22" name="TextBox 21">
            <a:extLst>
              <a:ext uri="{FF2B5EF4-FFF2-40B4-BE49-F238E27FC236}">
                <a16:creationId xmlns:a16="http://schemas.microsoft.com/office/drawing/2014/main" id="{9C7544AA-9C1E-4A2D-9186-2C4ED9428A81}"/>
              </a:ext>
            </a:extLst>
          </p:cNvPr>
          <p:cNvSpPr txBox="1"/>
          <p:nvPr/>
        </p:nvSpPr>
        <p:spPr>
          <a:xfrm>
            <a:off x="397484" y="551358"/>
            <a:ext cx="8721969" cy="461665"/>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TURN ON TWO FACTOR / TWO STEP AUTHENTICATION</a:t>
            </a:r>
          </a:p>
        </p:txBody>
      </p:sp>
    </p:spTree>
    <p:extLst>
      <p:ext uri="{BB962C8B-B14F-4D97-AF65-F5344CB8AC3E}">
        <p14:creationId xmlns:p14="http://schemas.microsoft.com/office/powerpoint/2010/main" val="29578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431640" y="1008000"/>
            <a:ext cx="9197640" cy="359640"/>
          </a:xfrm>
          <a:prstGeom prst="rect">
            <a:avLst/>
          </a:prstGeom>
          <a:noFill/>
          <a:ln>
            <a:noFill/>
          </a:ln>
        </p:spPr>
        <p:txBody>
          <a:bodyPr lIns="0" tIns="0" rIns="0" bIns="0">
            <a:noAutofit/>
          </a:bodyPr>
          <a:lstStyle/>
          <a:p>
            <a:endParaRPr lang="en-US" sz="1800" b="0" strike="noStrike" spc="-1">
              <a:solidFill>
                <a:srgbClr val="000000"/>
              </a:solidFill>
              <a:latin typeface="Times New Roman"/>
            </a:endParaRPr>
          </a:p>
        </p:txBody>
      </p:sp>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16</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HAVE YOU ALREADY BEEN HACKED?</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pic>
        <p:nvPicPr>
          <p:cNvPr id="2" name="Picture 1">
            <a:extLst>
              <a:ext uri="{FF2B5EF4-FFF2-40B4-BE49-F238E27FC236}">
                <a16:creationId xmlns:a16="http://schemas.microsoft.com/office/drawing/2014/main" id="{1C71C833-BF06-4D6F-B231-A32CE1FE40C3}"/>
              </a:ext>
            </a:extLst>
          </p:cNvPr>
          <p:cNvPicPr>
            <a:picLocks noChangeAspect="1"/>
          </p:cNvPicPr>
          <p:nvPr/>
        </p:nvPicPr>
        <p:blipFill rotWithShape="1">
          <a:blip r:embed="rId2"/>
          <a:srcRect t="9728"/>
          <a:stretch/>
        </p:blipFill>
        <p:spPr>
          <a:xfrm>
            <a:off x="431640" y="1268709"/>
            <a:ext cx="9197641" cy="3948715"/>
          </a:xfrm>
          <a:prstGeom prst="rect">
            <a:avLst/>
          </a:prstGeom>
        </p:spPr>
      </p:pic>
      <p:sp>
        <p:nvSpPr>
          <p:cNvPr id="3" name="TextBox 2">
            <a:extLst>
              <a:ext uri="{FF2B5EF4-FFF2-40B4-BE49-F238E27FC236}">
                <a16:creationId xmlns:a16="http://schemas.microsoft.com/office/drawing/2014/main" id="{55B9C043-757B-49B1-A81F-17F49ECF2CED}"/>
              </a:ext>
            </a:extLst>
          </p:cNvPr>
          <p:cNvSpPr txBox="1"/>
          <p:nvPr/>
        </p:nvSpPr>
        <p:spPr>
          <a:xfrm>
            <a:off x="689317" y="5598942"/>
            <a:ext cx="8496886" cy="523220"/>
          </a:xfrm>
          <a:prstGeom prst="rect">
            <a:avLst/>
          </a:prstGeom>
          <a:noFill/>
        </p:spPr>
        <p:txBody>
          <a:bodyPr wrap="square" rtlCol="0">
            <a:spAutoFit/>
          </a:bodyPr>
          <a:lstStyle/>
          <a:p>
            <a:pPr algn="ctr"/>
            <a:r>
              <a:rPr lang="en-US" sz="2800" u="sng" dirty="0">
                <a:solidFill>
                  <a:schemeClr val="accent5"/>
                </a:solidFill>
                <a:latin typeface="Calibri" panose="020F0502020204030204" pitchFamily="34" charset="0"/>
                <a:cs typeface="Calibri" panose="020F0502020204030204" pitchFamily="34" charset="0"/>
              </a:rPr>
              <a:t>haveibeenpwned.com</a:t>
            </a:r>
          </a:p>
        </p:txBody>
      </p:sp>
      <p:sp>
        <p:nvSpPr>
          <p:cNvPr id="9" name="Rectangle 8">
            <a:extLst>
              <a:ext uri="{FF2B5EF4-FFF2-40B4-BE49-F238E27FC236}">
                <a16:creationId xmlns:a16="http://schemas.microsoft.com/office/drawing/2014/main" id="{1EAD36E8-4660-432F-A4BC-88F78C8A2EB4}"/>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Data leaks and website compromises could mean that your account is </a:t>
            </a:r>
            <a:r>
              <a:rPr kumimoji="0" lang="en-US" sz="1650" b="1" i="1"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already hacked!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50" i="1" dirty="0">
              <a:solidFill>
                <a:srgbClr val="FFFFFF"/>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50" i="1" dirty="0">
                <a:solidFill>
                  <a:srgbClr val="FFFFFF"/>
                </a:solidFill>
                <a:latin typeface="Calibri" panose="020F0502020204030204" pitchFamily="34" charset="0"/>
                <a:cs typeface="Calibri" panose="020F0502020204030204" pitchFamily="34" charset="0"/>
              </a:rPr>
              <a:t>Regularly change passwords on your apps.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50" i="1" dirty="0">
                <a:solidFill>
                  <a:srgbClr val="FFFFFF"/>
                </a:solidFill>
                <a:latin typeface="Calibri" panose="020F0502020204030204" pitchFamily="34" charset="0"/>
                <a:cs typeface="Calibri" panose="020F0502020204030204" pitchFamily="34" charset="0"/>
              </a:rPr>
              <a:t>Keep separate passwords for your financial accounts. Ideally keep ALL separate.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50" i="1" dirty="0">
                <a:solidFill>
                  <a:srgbClr val="FFFFFF"/>
                </a:solidFill>
                <a:latin typeface="Calibri" panose="020F0502020204030204" pitchFamily="34" charset="0"/>
                <a:cs typeface="Calibri" panose="020F0502020204030204" pitchFamily="34" charset="0"/>
              </a:rPr>
              <a:t>Use password managers if possible. (They could also be hacked </a:t>
            </a:r>
            <a:r>
              <a:rPr lang="en-US" sz="1650" i="1" dirty="0">
                <a:solidFill>
                  <a:srgbClr val="FFFFFF"/>
                </a:solidFill>
                <a:latin typeface="Calibri" panose="020F0502020204030204" pitchFamily="34" charset="0"/>
                <a:cs typeface="Calibri" panose="020F0502020204030204" pitchFamily="34" charset="0"/>
                <a:sym typeface="Wingdings" panose="05000000000000000000" pitchFamily="2" charset="2"/>
              </a:rPr>
              <a:t> )</a:t>
            </a: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8152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5E479-A62B-481D-8EE1-FCA887067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1" y="64080"/>
            <a:ext cx="9941293" cy="6729840"/>
          </a:xfrm>
          <a:prstGeom prst="rect">
            <a:avLst/>
          </a:prstGeom>
        </p:spPr>
      </p:pic>
      <p:sp>
        <p:nvSpPr>
          <p:cNvPr id="32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5200" b="1" cap="all" spc="-301" dirty="0">
                <a:solidFill>
                  <a:srgbClr val="FFFFFF"/>
                </a:solidFill>
                <a:latin typeface="Arial"/>
              </a:rPr>
              <a:t>General security practices</a:t>
            </a:r>
            <a:endParaRPr lang="en-US" sz="5200" b="0" strike="noStrike" spc="-1" dirty="0">
              <a:solidFill>
                <a:srgbClr val="000000"/>
              </a:solidFill>
              <a:latin typeface="Times New Roman"/>
            </a:endParaRPr>
          </a:p>
        </p:txBody>
      </p:sp>
      <p:sp>
        <p:nvSpPr>
          <p:cNvPr id="32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r>
              <a:rPr lang="en-US" sz="1800" b="0" i="1" strike="noStrike" spc="-1" dirty="0">
                <a:latin typeface="Arial"/>
              </a:rPr>
              <a:t>Keep yourself and the organization secure</a:t>
            </a:r>
          </a:p>
        </p:txBody>
      </p:sp>
      <p:sp>
        <p:nvSpPr>
          <p:cNvPr id="32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23F6F4D-6234-4725-8AE4-5D913DC025AB}" type="slidenum">
              <a:rPr lang="en-US" sz="1200" b="0" i="1" strike="noStrike" spc="-1">
                <a:solidFill>
                  <a:srgbClr val="FFFFFF"/>
                </a:solidFill>
                <a:latin typeface="Times New Roman"/>
              </a:rPr>
              <a:t>17</a:t>
            </a:fld>
            <a:endParaRPr lang="en-US" sz="1200" b="0" strike="noStrike" spc="-1">
              <a:latin typeface="Times New Roman"/>
            </a:endParaRPr>
          </a:p>
        </p:txBody>
      </p:sp>
      <p:sp>
        <p:nvSpPr>
          <p:cNvPr id="32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extLst>
      <p:ext uri="{BB962C8B-B14F-4D97-AF65-F5344CB8AC3E}">
        <p14:creationId xmlns:p14="http://schemas.microsoft.com/office/powerpoint/2010/main" val="391390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431640" y="1008000"/>
            <a:ext cx="9197640" cy="359640"/>
          </a:xfrm>
          <a:prstGeom prst="rect">
            <a:avLst/>
          </a:prstGeom>
          <a:noFill/>
          <a:ln>
            <a:noFill/>
          </a:ln>
        </p:spPr>
        <p:txBody>
          <a:bodyPr lIns="0" tIns="0" rIns="0" bIns="0">
            <a:noAutofit/>
          </a:bodyPr>
          <a:lstStyle/>
          <a:p>
            <a:endParaRPr lang="en-US" sz="1800" b="0" strike="noStrike" spc="-1">
              <a:solidFill>
                <a:srgbClr val="000000"/>
              </a:solidFill>
              <a:latin typeface="Times New Roman"/>
            </a:endParaRPr>
          </a:p>
        </p:txBody>
      </p:sp>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18</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Beware of shoulder surfers</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9" name="Rectangle 8">
            <a:extLst>
              <a:ext uri="{FF2B5EF4-FFF2-40B4-BE49-F238E27FC236}">
                <a16:creationId xmlns:a16="http://schemas.microsoft.com/office/drawing/2014/main" id="{1EAD36E8-4660-432F-A4BC-88F78C8A2EB4}"/>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IT can only control so much…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50" i="1" dirty="0">
              <a:solidFill>
                <a:srgbClr val="FFFFFF"/>
              </a:solidFill>
              <a:latin typeface="Calibri" panose="020F0502020204030204" pitchFamily="34" charset="0"/>
              <a:cs typeface="Calibri" panose="020F050202020403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Non-technological means such as shoulder surfing or social engineering can put </a:t>
            </a:r>
            <a:r>
              <a:rPr kumimoji="0" lang="en-US" sz="1650" b="1" i="1"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YOU and YOUR ORGANIZATION at risk.</a:t>
            </a:r>
          </a:p>
        </p:txBody>
      </p:sp>
      <p:pic>
        <p:nvPicPr>
          <p:cNvPr id="4" name="Picture 3">
            <a:extLst>
              <a:ext uri="{FF2B5EF4-FFF2-40B4-BE49-F238E27FC236}">
                <a16:creationId xmlns:a16="http://schemas.microsoft.com/office/drawing/2014/main" id="{82F727FB-97F6-46EB-9D55-25AEF7311A68}"/>
              </a:ext>
            </a:extLst>
          </p:cNvPr>
          <p:cNvPicPr>
            <a:picLocks noChangeAspect="1"/>
          </p:cNvPicPr>
          <p:nvPr/>
        </p:nvPicPr>
        <p:blipFill>
          <a:blip r:embed="rId2"/>
          <a:stretch>
            <a:fillRect/>
          </a:stretch>
        </p:blipFill>
        <p:spPr>
          <a:xfrm>
            <a:off x="571595" y="1051929"/>
            <a:ext cx="4634866" cy="3263454"/>
          </a:xfrm>
          <a:prstGeom prst="rect">
            <a:avLst/>
          </a:prstGeom>
        </p:spPr>
      </p:pic>
      <p:pic>
        <p:nvPicPr>
          <p:cNvPr id="5" name="Picture 4">
            <a:extLst>
              <a:ext uri="{FF2B5EF4-FFF2-40B4-BE49-F238E27FC236}">
                <a16:creationId xmlns:a16="http://schemas.microsoft.com/office/drawing/2014/main" id="{6FBA04A1-4145-4C0D-A7F2-6B022F394220}"/>
              </a:ext>
            </a:extLst>
          </p:cNvPr>
          <p:cNvPicPr>
            <a:picLocks noChangeAspect="1"/>
          </p:cNvPicPr>
          <p:nvPr/>
        </p:nvPicPr>
        <p:blipFill>
          <a:blip r:embed="rId3"/>
          <a:stretch>
            <a:fillRect/>
          </a:stretch>
        </p:blipFill>
        <p:spPr>
          <a:xfrm>
            <a:off x="5391251" y="1125630"/>
            <a:ext cx="4238029" cy="3189753"/>
          </a:xfrm>
          <a:prstGeom prst="rect">
            <a:avLst/>
          </a:prstGeom>
        </p:spPr>
      </p:pic>
      <p:sp>
        <p:nvSpPr>
          <p:cNvPr id="11" name="TextBox 10">
            <a:extLst>
              <a:ext uri="{FF2B5EF4-FFF2-40B4-BE49-F238E27FC236}">
                <a16:creationId xmlns:a16="http://schemas.microsoft.com/office/drawing/2014/main" id="{32B26087-4163-4E46-8DBA-FEF4B8C0F17C}"/>
              </a:ext>
            </a:extLst>
          </p:cNvPr>
          <p:cNvSpPr txBox="1"/>
          <p:nvPr/>
        </p:nvSpPr>
        <p:spPr>
          <a:xfrm>
            <a:off x="907311" y="4704321"/>
            <a:ext cx="8721969" cy="830997"/>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a:latin typeface="Calibri" panose="020F0502020204030204" pitchFamily="34" charset="0"/>
                <a:cs typeface="Calibri" panose="020F0502020204030204" pitchFamily="34" charset="0"/>
              </a:rPr>
              <a:t>Be Aware of your surroundings.</a:t>
            </a:r>
          </a:p>
          <a:p>
            <a:pPr marL="342900" indent="-342900" algn="ctr">
              <a:buFont typeface="Arial" panose="020B0604020202020204" pitchFamily="34" charset="0"/>
              <a:buChar char="•"/>
            </a:pPr>
            <a:r>
              <a:rPr lang="en-US" sz="2400" dirty="0">
                <a:latin typeface="Calibri" panose="020F0502020204030204" pitchFamily="34" charset="0"/>
                <a:cs typeface="Calibri" panose="020F0502020204030204" pitchFamily="34" charset="0"/>
              </a:rPr>
              <a:t>Don’t work on sensitive data in public places.</a:t>
            </a:r>
          </a:p>
        </p:txBody>
      </p:sp>
      <p:sp>
        <p:nvSpPr>
          <p:cNvPr id="12" name="TextBox 11">
            <a:extLst>
              <a:ext uri="{FF2B5EF4-FFF2-40B4-BE49-F238E27FC236}">
                <a16:creationId xmlns:a16="http://schemas.microsoft.com/office/drawing/2014/main" id="{E5E0213E-B298-4FE8-871A-E9E0F70F4F7B}"/>
              </a:ext>
            </a:extLst>
          </p:cNvPr>
          <p:cNvSpPr txBox="1"/>
          <p:nvPr/>
        </p:nvSpPr>
        <p:spPr>
          <a:xfrm>
            <a:off x="669475" y="5612476"/>
            <a:ext cx="8721969" cy="461665"/>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DO</a:t>
            </a:r>
            <a:r>
              <a:rPr lang="en-US" sz="2400" dirty="0">
                <a:latin typeface="Calibri" panose="020F0502020204030204" pitchFamily="34" charset="0"/>
                <a:cs typeface="Calibri" panose="020F0502020204030204" pitchFamily="34" charset="0"/>
              </a:rPr>
              <a:t>: </a:t>
            </a:r>
            <a:r>
              <a:rPr lang="en-US" sz="2400" dirty="0">
                <a:solidFill>
                  <a:srgbClr val="00B050"/>
                </a:solidFill>
                <a:latin typeface="Calibri" panose="020F0502020204030204" pitchFamily="34" charset="0"/>
                <a:cs typeface="Calibri" panose="020F0502020204030204" pitchFamily="34" charset="0"/>
              </a:rPr>
              <a:t>Use a screen shield to prevent shoulder surfing.</a:t>
            </a:r>
          </a:p>
        </p:txBody>
      </p:sp>
    </p:spTree>
    <p:extLst>
      <p:ext uri="{BB962C8B-B14F-4D97-AF65-F5344CB8AC3E}">
        <p14:creationId xmlns:p14="http://schemas.microsoft.com/office/powerpoint/2010/main" val="205380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431640" y="1008000"/>
            <a:ext cx="9197640" cy="359640"/>
          </a:xfrm>
          <a:prstGeom prst="rect">
            <a:avLst/>
          </a:prstGeom>
          <a:noFill/>
          <a:ln>
            <a:noFill/>
          </a:ln>
        </p:spPr>
        <p:txBody>
          <a:bodyPr lIns="0" tIns="0" rIns="0" bIns="0">
            <a:noAutofit/>
          </a:bodyPr>
          <a:lstStyle/>
          <a:p>
            <a:endParaRPr lang="en-US" sz="1800" b="0" strike="noStrike" spc="-1">
              <a:solidFill>
                <a:srgbClr val="000000"/>
              </a:solidFill>
              <a:latin typeface="Times New Roman"/>
            </a:endParaRPr>
          </a:p>
        </p:txBody>
      </p:sp>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19</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Clean desk &amp; Environment</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9" name="Rectangle 8">
            <a:extLst>
              <a:ext uri="{FF2B5EF4-FFF2-40B4-BE49-F238E27FC236}">
                <a16:creationId xmlns:a16="http://schemas.microsoft.com/office/drawing/2014/main" id="{1EAD36E8-4660-432F-A4BC-88F78C8A2EB4}"/>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1" i="1"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1026" name="Picture 2" descr="Image result for clean desk policy poster">
            <a:extLst>
              <a:ext uri="{FF2B5EF4-FFF2-40B4-BE49-F238E27FC236}">
                <a16:creationId xmlns:a16="http://schemas.microsoft.com/office/drawing/2014/main" id="{C5CBD730-9B9F-4E0D-BECE-DA70CF81F0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98" b="5026"/>
          <a:stretch/>
        </p:blipFill>
        <p:spPr bwMode="auto">
          <a:xfrm>
            <a:off x="240354" y="783859"/>
            <a:ext cx="4876800" cy="55053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C21AE52-1CC4-4B23-9732-F26766A1A248}"/>
              </a:ext>
            </a:extLst>
          </p:cNvPr>
          <p:cNvPicPr>
            <a:picLocks noChangeAspect="1"/>
          </p:cNvPicPr>
          <p:nvPr/>
        </p:nvPicPr>
        <p:blipFill rotWithShape="1">
          <a:blip r:embed="rId3"/>
          <a:srcRect b="15485"/>
          <a:stretch/>
        </p:blipFill>
        <p:spPr>
          <a:xfrm>
            <a:off x="5350007" y="3503880"/>
            <a:ext cx="4657993" cy="2898000"/>
          </a:xfrm>
          <a:prstGeom prst="rect">
            <a:avLst/>
          </a:prstGeom>
        </p:spPr>
      </p:pic>
      <p:pic>
        <p:nvPicPr>
          <p:cNvPr id="1028" name="Picture 4" descr="Image result for printers">
            <a:extLst>
              <a:ext uri="{FF2B5EF4-FFF2-40B4-BE49-F238E27FC236}">
                <a16:creationId xmlns:a16="http://schemas.microsoft.com/office/drawing/2014/main" id="{6A1D897A-E489-4E17-A92F-3C916FD57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952" y="582480"/>
            <a:ext cx="3296529" cy="21976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26702A5-455F-4A26-A535-9F6613F64BCE}"/>
              </a:ext>
            </a:extLst>
          </p:cNvPr>
          <p:cNvSpPr/>
          <p:nvPr/>
        </p:nvSpPr>
        <p:spPr>
          <a:xfrm>
            <a:off x="5657242" y="2646234"/>
            <a:ext cx="3686920"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sz="2000" dirty="0">
                <a:ln w="0"/>
                <a:solidFill>
                  <a:srgbClr val="FF0000"/>
                </a:solidFill>
                <a:effectLst>
                  <a:outerShdw blurRad="38100" dist="19050" dir="2700000" algn="tl" rotWithShape="0">
                    <a:schemeClr val="dk1">
                      <a:alpha val="40000"/>
                    </a:schemeClr>
                  </a:outerShdw>
                </a:effectLst>
              </a:rPr>
              <a:t>Don’t leave sensitive </a:t>
            </a:r>
          </a:p>
          <a:p>
            <a:pPr algn="ctr"/>
            <a:r>
              <a:rPr lang="en-US" sz="2000" dirty="0">
                <a:ln w="0"/>
                <a:solidFill>
                  <a:srgbClr val="FF0000"/>
                </a:solidFill>
                <a:effectLst>
                  <a:outerShdw blurRad="38100" dist="19050" dir="2700000" algn="tl" rotWithShape="0">
                    <a:schemeClr val="dk1">
                      <a:alpha val="40000"/>
                    </a:schemeClr>
                  </a:outerShdw>
                </a:effectLst>
              </a:rPr>
              <a:t>Documents at the printer.</a:t>
            </a:r>
          </a:p>
        </p:txBody>
      </p:sp>
      <p:sp>
        <p:nvSpPr>
          <p:cNvPr id="15" name="Rectangle 14">
            <a:extLst>
              <a:ext uri="{FF2B5EF4-FFF2-40B4-BE49-F238E27FC236}">
                <a16:creationId xmlns:a16="http://schemas.microsoft.com/office/drawing/2014/main" id="{F56B6A90-DB57-4981-AF36-ABC33E2C789A}"/>
              </a:ext>
            </a:extLst>
          </p:cNvPr>
          <p:cNvSpPr/>
          <p:nvPr/>
        </p:nvSpPr>
        <p:spPr>
          <a:xfrm>
            <a:off x="5852437" y="5532696"/>
            <a:ext cx="3296529"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sz="2000" dirty="0">
                <a:ln w="0"/>
                <a:solidFill>
                  <a:srgbClr val="FF0000"/>
                </a:solidFill>
                <a:effectLst>
                  <a:outerShdw blurRad="38100" dist="19050" dir="2700000" algn="tl" rotWithShape="0">
                    <a:schemeClr val="dk1">
                      <a:alpha val="40000"/>
                    </a:schemeClr>
                  </a:outerShdw>
                </a:effectLst>
              </a:rPr>
              <a:t>Clear Meeting room artifacts of sensitive discussion.</a:t>
            </a:r>
          </a:p>
        </p:txBody>
      </p:sp>
    </p:spTree>
    <p:extLst>
      <p:ext uri="{BB962C8B-B14F-4D97-AF65-F5344CB8AC3E}">
        <p14:creationId xmlns:p14="http://schemas.microsoft.com/office/powerpoint/2010/main" val="39234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5E479-A62B-481D-8EE1-FCA887067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1" y="64080"/>
            <a:ext cx="9941293" cy="6729840"/>
          </a:xfrm>
          <a:prstGeom prst="rect">
            <a:avLst/>
          </a:prstGeom>
        </p:spPr>
      </p:pic>
      <p:sp>
        <p:nvSpPr>
          <p:cNvPr id="32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strike="noStrike" cap="all" spc="-301" dirty="0">
                <a:solidFill>
                  <a:srgbClr val="FFFFFF"/>
                </a:solidFill>
                <a:latin typeface="Arial"/>
              </a:rPr>
              <a:t>WHY ME?</a:t>
            </a:r>
            <a:endParaRPr lang="en-US" sz="6000" b="0" strike="noStrike" spc="-1" dirty="0">
              <a:solidFill>
                <a:srgbClr val="000000"/>
              </a:solidFill>
              <a:latin typeface="Times New Roman"/>
            </a:endParaRPr>
          </a:p>
        </p:txBody>
      </p:sp>
      <p:sp>
        <p:nvSpPr>
          <p:cNvPr id="32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r>
              <a:rPr lang="en-US" sz="1800" b="0" i="1" strike="noStrike" spc="-1" dirty="0">
                <a:solidFill>
                  <a:srgbClr val="000000"/>
                </a:solidFill>
                <a:latin typeface="Times New Roman"/>
              </a:rPr>
              <a:t>Coz Security is everyone’s Business!</a:t>
            </a:r>
            <a:endParaRPr lang="en-US" sz="1800" b="0" strike="noStrike" spc="-1" dirty="0">
              <a:latin typeface="Arial"/>
            </a:endParaRPr>
          </a:p>
        </p:txBody>
      </p:sp>
      <p:sp>
        <p:nvSpPr>
          <p:cNvPr id="32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23F6F4D-6234-4725-8AE4-5D913DC025AB}" type="slidenum">
              <a:rPr lang="en-US" sz="1200" b="0" i="1" strike="noStrike" spc="-1">
                <a:solidFill>
                  <a:srgbClr val="FFFFFF"/>
                </a:solidFill>
                <a:latin typeface="Times New Roman"/>
              </a:rPr>
              <a:t>2</a:t>
            </a:fld>
            <a:endParaRPr lang="en-US" sz="1200" b="0" strike="noStrike" spc="-1">
              <a:latin typeface="Times New Roman"/>
            </a:endParaRPr>
          </a:p>
        </p:txBody>
      </p:sp>
      <p:sp>
        <p:nvSpPr>
          <p:cNvPr id="32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extLst>
      <p:ext uri="{BB962C8B-B14F-4D97-AF65-F5344CB8AC3E}">
        <p14:creationId xmlns:p14="http://schemas.microsoft.com/office/powerpoint/2010/main" val="323479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6"/>
          <p:cNvPicPr/>
          <p:nvPr/>
        </p:nvPicPr>
        <p:blipFill>
          <a:blip r:embed="rId3"/>
          <a:srcRect r="1356"/>
          <a:stretch/>
        </p:blipFill>
        <p:spPr>
          <a:xfrm>
            <a:off x="74520" y="63720"/>
            <a:ext cx="9924480" cy="6730200"/>
          </a:xfrm>
          <a:prstGeom prst="rect">
            <a:avLst/>
          </a:prstGeom>
          <a:ln>
            <a:noFill/>
          </a:ln>
        </p:spPr>
      </p:pic>
      <p:sp>
        <p:nvSpPr>
          <p:cNvPr id="33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strike="noStrike" cap="all" spc="-301" dirty="0">
                <a:solidFill>
                  <a:srgbClr val="FFFFFF"/>
                </a:solidFill>
                <a:latin typeface="Arial"/>
              </a:rPr>
              <a:t>The Next Steps</a:t>
            </a:r>
            <a:endParaRPr lang="en-US" sz="6000" b="0" strike="noStrike" spc="-1" dirty="0">
              <a:solidFill>
                <a:srgbClr val="000000"/>
              </a:solidFill>
              <a:latin typeface="Times New Roman"/>
            </a:endParaRPr>
          </a:p>
        </p:txBody>
      </p:sp>
      <p:sp>
        <p:nvSpPr>
          <p:cNvPr id="33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r>
              <a:rPr lang="en-US" sz="1800" b="0" i="1" strike="noStrike" spc="-1" dirty="0">
                <a:solidFill>
                  <a:srgbClr val="000000"/>
                </a:solidFill>
                <a:latin typeface="Times New Roman"/>
              </a:rPr>
              <a:t>ACTION!</a:t>
            </a:r>
            <a:endParaRPr lang="en-US" sz="1800" b="0" strike="noStrike" spc="-1" dirty="0">
              <a:latin typeface="Arial"/>
            </a:endParaRPr>
          </a:p>
        </p:txBody>
      </p:sp>
      <p:sp>
        <p:nvSpPr>
          <p:cNvPr id="33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421B939E-5BEC-42A8-9B19-DD66D824F530}" type="slidenum">
              <a:rPr lang="en-US" sz="1200" b="0" i="1" strike="noStrike" spc="-1">
                <a:solidFill>
                  <a:srgbClr val="FFFFFF"/>
                </a:solidFill>
                <a:latin typeface="Times New Roman"/>
              </a:rPr>
              <a:t>20</a:t>
            </a:fld>
            <a:endParaRPr lang="en-US" sz="1200" b="0" strike="noStrike" spc="-1">
              <a:latin typeface="Times New Roman"/>
            </a:endParaRPr>
          </a:p>
        </p:txBody>
      </p:sp>
      <p:sp>
        <p:nvSpPr>
          <p:cNvPr id="33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extLst>
      <p:ext uri="{BB962C8B-B14F-4D97-AF65-F5344CB8AC3E}">
        <p14:creationId xmlns:p14="http://schemas.microsoft.com/office/powerpoint/2010/main" val="358107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74736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PROTECT YOURSELF</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3" name="CustomShape 3">
            <a:extLst>
              <a:ext uri="{FF2B5EF4-FFF2-40B4-BE49-F238E27FC236}">
                <a16:creationId xmlns:a16="http://schemas.microsoft.com/office/drawing/2014/main" id="{38A092E7-FBC8-4656-973F-34B9BC7628BC}"/>
              </a:ext>
            </a:extLst>
          </p:cNvPr>
          <p:cNvSpPr/>
          <p:nvPr/>
        </p:nvSpPr>
        <p:spPr>
          <a:xfrm>
            <a:off x="10113840" y="6271788"/>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pic>
        <p:nvPicPr>
          <p:cNvPr id="2050" name="Picture 2" descr="Image result for DONT">
            <a:extLst>
              <a:ext uri="{FF2B5EF4-FFF2-40B4-BE49-F238E27FC236}">
                <a16:creationId xmlns:a16="http://schemas.microsoft.com/office/drawing/2014/main" id="{F3F0FEC1-841A-423F-86F8-59F540692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84" y="692089"/>
            <a:ext cx="2176463" cy="21978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12ADC97-C889-4A91-A3C4-32C6E69E60DC}"/>
              </a:ext>
            </a:extLst>
          </p:cNvPr>
          <p:cNvSpPr txBox="1">
            <a:spLocks/>
          </p:cNvSpPr>
          <p:nvPr/>
        </p:nvSpPr>
        <p:spPr>
          <a:xfrm>
            <a:off x="366480" y="2999530"/>
            <a:ext cx="4669754" cy="348567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Click on Links in EMAIL. </a:t>
            </a:r>
          </a:p>
          <a:p>
            <a:r>
              <a:rPr lang="en-US" dirty="0">
                <a:latin typeface="Calibri" panose="020F0502020204030204" pitchFamily="34" charset="0"/>
                <a:cs typeface="Calibri" panose="020F0502020204030204" pitchFamily="34" charset="0"/>
              </a:rPr>
              <a:t>Ignore phishing emails.</a:t>
            </a:r>
          </a:p>
          <a:p>
            <a:r>
              <a:rPr lang="en-US" dirty="0">
                <a:latin typeface="Calibri" panose="020F0502020204030204" pitchFamily="34" charset="0"/>
                <a:cs typeface="Calibri" panose="020F0502020204030204" pitchFamily="34" charset="0"/>
              </a:rPr>
              <a:t>Blindly open attachments.</a:t>
            </a:r>
          </a:p>
          <a:p>
            <a:r>
              <a:rPr lang="en-US" dirty="0">
                <a:latin typeface="Calibri" panose="020F0502020204030204" pitchFamily="34" charset="0"/>
                <a:cs typeface="Calibri" panose="020F0502020204030204" pitchFamily="34" charset="0"/>
              </a:rPr>
              <a:t>Enter your information on suspicious websites.</a:t>
            </a:r>
          </a:p>
          <a:p>
            <a:r>
              <a:rPr lang="en-US" dirty="0">
                <a:latin typeface="Calibri" panose="020F0502020204030204" pitchFamily="34" charset="0"/>
                <a:cs typeface="Calibri" panose="020F0502020204030204" pitchFamily="34" charset="0"/>
              </a:rPr>
              <a:t>Write Passwords down.</a:t>
            </a:r>
          </a:p>
          <a:p>
            <a:r>
              <a:rPr lang="en-US" dirty="0">
                <a:latin typeface="Calibri" panose="020F0502020204030204" pitchFamily="34" charset="0"/>
                <a:cs typeface="Calibri" panose="020F0502020204030204" pitchFamily="34" charset="0"/>
              </a:rPr>
              <a:t>Leave confidential information open for everyone.</a:t>
            </a:r>
          </a:p>
          <a:p>
            <a:r>
              <a:rPr lang="en-US" dirty="0">
                <a:latin typeface="Calibri" panose="020F0502020204030204" pitchFamily="34" charset="0"/>
                <a:cs typeface="Calibri" panose="020F0502020204030204" pitchFamily="34" charset="0"/>
              </a:rPr>
              <a:t>Be aware of shoulder snoopers.</a:t>
            </a:r>
          </a:p>
        </p:txBody>
      </p:sp>
      <p:pic>
        <p:nvPicPr>
          <p:cNvPr id="2052" name="Picture 4" descr="Image result for DO icon">
            <a:extLst>
              <a:ext uri="{FF2B5EF4-FFF2-40B4-BE49-F238E27FC236}">
                <a16:creationId xmlns:a16="http://schemas.microsoft.com/office/drawing/2014/main" id="{B5FD7086-9D9D-4877-90E2-7DB67CBC9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14" y="468056"/>
            <a:ext cx="2645898" cy="264589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1F64699-A87D-42D8-96D0-10F731146595}"/>
              </a:ext>
            </a:extLst>
          </p:cNvPr>
          <p:cNvSpPr txBox="1">
            <a:spLocks/>
          </p:cNvSpPr>
          <p:nvPr/>
        </p:nvSpPr>
        <p:spPr>
          <a:xfrm>
            <a:off x="5036234" y="2869809"/>
            <a:ext cx="5077606" cy="383735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Always VERIFY. </a:t>
            </a:r>
          </a:p>
          <a:p>
            <a:r>
              <a:rPr lang="en-US" dirty="0">
                <a:latin typeface="Calibri" panose="020F0502020204030204" pitchFamily="34" charset="0"/>
                <a:cs typeface="Calibri" panose="020F0502020204030204" pitchFamily="34" charset="0"/>
              </a:rPr>
              <a:t>Notify the IT Security team</a:t>
            </a:r>
          </a:p>
          <a:p>
            <a:r>
              <a:rPr lang="en-US" dirty="0">
                <a:latin typeface="Calibri" panose="020F0502020204030204" pitchFamily="34" charset="0"/>
                <a:cs typeface="Calibri" panose="020F0502020204030204" pitchFamily="34" charset="0"/>
              </a:rPr>
              <a:t>Verify sender and mail. Is it really meant for you?</a:t>
            </a:r>
          </a:p>
          <a:p>
            <a:r>
              <a:rPr lang="en-US" dirty="0">
                <a:latin typeface="Calibri" panose="020F0502020204030204" pitchFamily="34" charset="0"/>
                <a:cs typeface="Calibri" panose="020F0502020204030204" pitchFamily="34" charset="0"/>
              </a:rPr>
              <a:t>Always report suspicious Mails, Attachments or Websites to IT.</a:t>
            </a:r>
          </a:p>
          <a:p>
            <a:r>
              <a:rPr lang="en-US" dirty="0">
                <a:latin typeface="Calibri" panose="020F0502020204030204" pitchFamily="34" charset="0"/>
                <a:cs typeface="Calibri" panose="020F0502020204030204" pitchFamily="34" charset="0"/>
              </a:rPr>
              <a:t>Use Password techniques to have complex but easy to remember passwords.</a:t>
            </a:r>
          </a:p>
          <a:p>
            <a:r>
              <a:rPr lang="en-US" dirty="0">
                <a:latin typeface="Calibri" panose="020F0502020204030204" pitchFamily="34" charset="0"/>
                <a:cs typeface="Calibri" panose="020F0502020204030204" pitchFamily="34" charset="0"/>
              </a:rPr>
              <a:t>Lock your PC when not using it.</a:t>
            </a:r>
          </a:p>
          <a:p>
            <a:r>
              <a:rPr lang="en-US" dirty="0">
                <a:latin typeface="Calibri" panose="020F0502020204030204" pitchFamily="34" charset="0"/>
                <a:cs typeface="Calibri" panose="020F0502020204030204" pitchFamily="34" charset="0"/>
              </a:rPr>
              <a:t>Remove any printouts or written notes from printers/cubicles/meeting rooms.</a:t>
            </a:r>
          </a:p>
        </p:txBody>
      </p:sp>
      <p:sp>
        <p:nvSpPr>
          <p:cNvPr id="10" name="TextShape 2">
            <a:extLst>
              <a:ext uri="{FF2B5EF4-FFF2-40B4-BE49-F238E27FC236}">
                <a16:creationId xmlns:a16="http://schemas.microsoft.com/office/drawing/2014/main" id="{9B19903C-E936-4D71-BA7D-1B0A68306392}"/>
              </a:ext>
            </a:extLst>
          </p:cNvPr>
          <p:cNvSpPr txBox="1"/>
          <p:nvPr/>
        </p:nvSpPr>
        <p:spPr>
          <a:xfrm>
            <a:off x="11515350" y="6412748"/>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308863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74736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PROTECT YOURSELF: REPORT A PHISHING EMAIL</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3" name="CustomShape 3">
            <a:extLst>
              <a:ext uri="{FF2B5EF4-FFF2-40B4-BE49-F238E27FC236}">
                <a16:creationId xmlns:a16="http://schemas.microsoft.com/office/drawing/2014/main" id="{38A092E7-FBC8-4656-973F-34B9BC7628BC}"/>
              </a:ext>
            </a:extLst>
          </p:cNvPr>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8" name="Content Placeholder 2">
            <a:extLst>
              <a:ext uri="{FF2B5EF4-FFF2-40B4-BE49-F238E27FC236}">
                <a16:creationId xmlns:a16="http://schemas.microsoft.com/office/drawing/2014/main" id="{2CC07F15-A3B0-4240-B3E3-AF2289EB0CD8}"/>
              </a:ext>
            </a:extLst>
          </p:cNvPr>
          <p:cNvSpPr txBox="1">
            <a:spLocks/>
          </p:cNvSpPr>
          <p:nvPr/>
        </p:nvSpPr>
        <p:spPr>
          <a:xfrm>
            <a:off x="879231" y="1276643"/>
            <a:ext cx="85344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you have </a:t>
            </a:r>
            <a:r>
              <a:rPr lang="en-US" dirty="0">
                <a:solidFill>
                  <a:srgbClr val="FF0000"/>
                </a:solidFill>
              </a:rPr>
              <a:t>received</a:t>
            </a:r>
            <a:r>
              <a:rPr lang="en-US" dirty="0"/>
              <a:t> a suspicious / phishing message:</a:t>
            </a:r>
          </a:p>
          <a:p>
            <a:pPr lvl="1"/>
            <a:r>
              <a:rPr lang="en-US" dirty="0"/>
              <a:t>Forward it directly to &lt;CUSTOMER-EMAIL&gt; which keeps intact important information that may help IT staff identify the source of the scam. </a:t>
            </a:r>
          </a:p>
          <a:p>
            <a:pPr lvl="1"/>
            <a:r>
              <a:rPr lang="en-US" dirty="0"/>
              <a:t>Then delete the message.</a:t>
            </a:r>
          </a:p>
        </p:txBody>
      </p:sp>
      <p:sp>
        <p:nvSpPr>
          <p:cNvPr id="5" name="TextShape 2">
            <a:extLst>
              <a:ext uri="{FF2B5EF4-FFF2-40B4-BE49-F238E27FC236}">
                <a16:creationId xmlns:a16="http://schemas.microsoft.com/office/drawing/2014/main" id="{AC75242E-86C0-4D94-A786-7996996D0E14}"/>
              </a:ext>
            </a:extLst>
          </p:cNvPr>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363486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74736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Got HOOKED?: report immediately</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23" name="CustomShape 3">
            <a:extLst>
              <a:ext uri="{FF2B5EF4-FFF2-40B4-BE49-F238E27FC236}">
                <a16:creationId xmlns:a16="http://schemas.microsoft.com/office/drawing/2014/main" id="{38A092E7-FBC8-4656-973F-34B9BC7628BC}"/>
              </a:ext>
            </a:extLst>
          </p:cNvPr>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graphicFrame>
        <p:nvGraphicFramePr>
          <p:cNvPr id="5" name="Content Placeholder 3">
            <a:extLst>
              <a:ext uri="{FF2B5EF4-FFF2-40B4-BE49-F238E27FC236}">
                <a16:creationId xmlns:a16="http://schemas.microsoft.com/office/drawing/2014/main" id="{C83109F0-D911-4394-B983-90D38AAC0FDF}"/>
              </a:ext>
            </a:extLst>
          </p:cNvPr>
          <p:cNvGraphicFramePr>
            <a:graphicFrameLocks/>
          </p:cNvGraphicFramePr>
          <p:nvPr>
            <p:extLst>
              <p:ext uri="{D42A27DB-BD31-4B8C-83A1-F6EECF244321}">
                <p14:modId xmlns:p14="http://schemas.microsoft.com/office/powerpoint/2010/main" val="1845641367"/>
              </p:ext>
            </p:extLst>
          </p:nvPr>
        </p:nvGraphicFramePr>
        <p:xfrm>
          <a:off x="587254" y="1114920"/>
          <a:ext cx="8513762" cy="4582724"/>
        </p:xfrm>
        <a:graphic>
          <a:graphicData uri="http://schemas.openxmlformats.org/drawingml/2006/table">
            <a:tbl>
              <a:tblPr firstRow="1" bandRow="1">
                <a:tableStyleId>{2D5ABB26-0587-4C30-8999-92F81FD0307C}</a:tableStyleId>
              </a:tblPr>
              <a:tblGrid>
                <a:gridCol w="2837592">
                  <a:extLst>
                    <a:ext uri="{9D8B030D-6E8A-4147-A177-3AD203B41FA5}">
                      <a16:colId xmlns:a16="http://schemas.microsoft.com/office/drawing/2014/main" val="20000"/>
                    </a:ext>
                  </a:extLst>
                </a:gridCol>
                <a:gridCol w="5676170">
                  <a:extLst>
                    <a:ext uri="{9D8B030D-6E8A-4147-A177-3AD203B41FA5}">
                      <a16:colId xmlns:a16="http://schemas.microsoft.com/office/drawing/2014/main" val="20001"/>
                    </a:ext>
                  </a:extLst>
                </a:gridCol>
              </a:tblGrid>
              <a:tr h="327378">
                <a:tc>
                  <a:txBody>
                    <a:bodyPr/>
                    <a:lstStyle/>
                    <a:p>
                      <a:r>
                        <a:rPr lang="en-US" b="1" dirty="0"/>
                        <a:t>If</a:t>
                      </a:r>
                      <a:r>
                        <a:rPr lang="en-US" b="1" baseline="0" dirty="0"/>
                        <a:t> you suspect</a:t>
                      </a:r>
                      <a:r>
                        <a:rPr lang="is-IS" b="1" baseline="0" dirty="0"/>
                        <a:t>…</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b="1" dirty="0"/>
                        <a:t>You should</a:t>
                      </a:r>
                      <a:r>
                        <a:rPr lang="is-IS" b="1" dirty="0"/>
                        <a:t>…</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063978">
                <a:tc>
                  <a:txBody>
                    <a:bodyPr/>
                    <a:lstStyle/>
                    <a:p>
                      <a:r>
                        <a:rPr lang="en-US" dirty="0"/>
                        <a:t>You interacted with or replied to a phishing scam using your OFFICIAL email account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Immediately</a:t>
                      </a:r>
                      <a:r>
                        <a:rPr lang="en-US" baseline="0" dirty="0"/>
                        <a:t> c</a:t>
                      </a:r>
                      <a:r>
                        <a:rPr lang="en-US" dirty="0"/>
                        <a:t>ontact the IT Help Desk: &lt;email&gt; or &lt;number&gt;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28244">
                <a:tc>
                  <a:txBody>
                    <a:bodyPr/>
                    <a:lstStyle/>
                    <a:p>
                      <a:r>
                        <a:rPr lang="en-US" dirty="0"/>
                        <a:t>You might have revealed or shared personal or financial information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Immediately change the password(s)</a:t>
                      </a:r>
                      <a:r>
                        <a:rPr lang="en-US" baseline="0" dirty="0"/>
                        <a:t> for</a:t>
                      </a:r>
                      <a:r>
                        <a:rPr lang="en-US" dirty="0"/>
                        <a:t> your account(s). If you use the same password for multiple accounts and sites, change it for each account. Do not reuse that password in the future. </a:t>
                      </a:r>
                    </a:p>
                    <a:p>
                      <a:endParaRPr lang="en-US" dirty="0"/>
                    </a:p>
                    <a:p>
                      <a:r>
                        <a:rPr lang="en-US" dirty="0"/>
                        <a:t>Watch for signs of identity theft by reviewing your bank and credit card statements for unauthorized charges and activity. If you notice anything unusual,</a:t>
                      </a:r>
                      <a:r>
                        <a:rPr lang="en-US" baseline="0" dirty="0"/>
                        <a:t> immediately c</a:t>
                      </a:r>
                      <a:r>
                        <a:rPr lang="en-US" dirty="0"/>
                        <a:t>ontact your credit card or bank.</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TextShape 2">
            <a:extLst>
              <a:ext uri="{FF2B5EF4-FFF2-40B4-BE49-F238E27FC236}">
                <a16:creationId xmlns:a16="http://schemas.microsoft.com/office/drawing/2014/main" id="{5BCD85FA-1593-4F33-A74A-1362CECB1CC0}"/>
              </a:ext>
            </a:extLst>
          </p:cNvPr>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53381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Shape 1"/>
          <p:cNvSpPr txBox="1"/>
          <p:nvPr/>
        </p:nvSpPr>
        <p:spPr>
          <a:xfrm>
            <a:off x="2174400" y="2112840"/>
            <a:ext cx="6797880" cy="1674000"/>
          </a:xfrm>
          <a:prstGeom prst="rect">
            <a:avLst/>
          </a:prstGeom>
          <a:noFill/>
          <a:ln>
            <a:noFill/>
          </a:ln>
        </p:spPr>
        <p:txBody>
          <a:bodyPr lIns="0" tIns="0" rIns="0" bIns="0" anchor="ctr">
            <a:noAutofit/>
          </a:bodyPr>
          <a:lstStyle/>
          <a:p>
            <a:pPr algn="ctr">
              <a:lnSpc>
                <a:spcPct val="100000"/>
              </a:lnSpc>
            </a:pPr>
            <a:r>
              <a:rPr lang="en-US" sz="6000" b="1" strike="noStrike" cap="all" spc="-301">
                <a:solidFill>
                  <a:srgbClr val="000000"/>
                </a:solidFill>
                <a:latin typeface="Arial"/>
              </a:rPr>
              <a:t>THANK YOU</a:t>
            </a:r>
            <a:endParaRPr lang="en-US" sz="6000" b="0" strike="noStrike" spc="-1">
              <a:solidFill>
                <a:srgbClr val="000000"/>
              </a:solidFill>
              <a:latin typeface="Times New Roman"/>
            </a:endParaRPr>
          </a:p>
        </p:txBody>
      </p:sp>
      <p:sp>
        <p:nvSpPr>
          <p:cNvPr id="339" name="TextShape 2"/>
          <p:cNvSpPr txBox="1"/>
          <p:nvPr/>
        </p:nvSpPr>
        <p:spPr>
          <a:xfrm>
            <a:off x="3131003" y="3786840"/>
            <a:ext cx="3329640" cy="382680"/>
          </a:xfrm>
          <a:prstGeom prst="rect">
            <a:avLst/>
          </a:prstGeom>
          <a:noFill/>
          <a:ln>
            <a:noFill/>
          </a:ln>
        </p:spPr>
        <p:txBody>
          <a:bodyPr lIns="0" tIns="0" rIns="0" bIns="0">
            <a:noAutofit/>
          </a:bodyPr>
          <a:lstStyle/>
          <a:p>
            <a:pPr algn="r">
              <a:lnSpc>
                <a:spcPct val="90000"/>
              </a:lnSpc>
              <a:spcBef>
                <a:spcPts val="1001"/>
              </a:spcBef>
            </a:pPr>
            <a:r>
              <a:rPr lang="en-US" sz="2400" b="0" strike="noStrike" spc="-1" dirty="0">
                <a:solidFill>
                  <a:srgbClr val="000000"/>
                </a:solidFill>
                <a:latin typeface="Times New Roman"/>
              </a:rPr>
              <a:t>Ashish Chalke</a:t>
            </a:r>
          </a:p>
        </p:txBody>
      </p:sp>
      <p:sp>
        <p:nvSpPr>
          <p:cNvPr id="346" name="CustomShape 6"/>
          <p:cNvSpPr/>
          <p:nvPr/>
        </p:nvSpPr>
        <p:spPr>
          <a:xfrm>
            <a:off x="10251720" y="182520"/>
            <a:ext cx="1662120" cy="392040"/>
          </a:xfrm>
          <a:prstGeom prst="rect">
            <a:avLst/>
          </a:prstGeom>
          <a:noFill/>
          <a:ln>
            <a:noFill/>
          </a:ln>
        </p:spPr>
        <p:style>
          <a:lnRef idx="0">
            <a:scrgbClr r="0" g="0" b="0"/>
          </a:lnRef>
          <a:fillRef idx="0">
            <a:scrgbClr r="0" g="0" b="0"/>
          </a:fillRef>
          <a:effectRef idx="0">
            <a:scrgbClr r="0" g="0" b="0"/>
          </a:effectRef>
          <a:fontRef idx="minor"/>
        </p:style>
        <p:txBody>
          <a:bodyPr lIns="0" tIns="36000" rIns="0" bIns="0">
            <a:spAutoFit/>
          </a:bodyPr>
          <a:lstStyle/>
          <a:p>
            <a:pPr algn="r">
              <a:lnSpc>
                <a:spcPts val="1400"/>
              </a:lnSpc>
            </a:pPr>
            <a:r>
              <a:rPr lang="en-US" sz="1600" b="1" strike="noStrike" spc="-100">
                <a:solidFill>
                  <a:srgbClr val="808080"/>
                </a:solidFill>
                <a:latin typeface="Corbel"/>
              </a:rPr>
              <a:t>WOODGROVE</a:t>
            </a:r>
            <a:r>
              <a:rPr lang="en-US" sz="1600" b="1" strike="noStrike" spc="-100">
                <a:solidFill>
                  <a:srgbClr val="5CB8B3"/>
                </a:solidFill>
                <a:latin typeface="Corbel"/>
              </a:rPr>
              <a:t> </a:t>
            </a:r>
            <a:r>
              <a:rPr lang="en-US" sz="1600" b="1" strike="noStrike" spc="-100">
                <a:solidFill>
                  <a:srgbClr val="000000"/>
                </a:solidFill>
                <a:latin typeface="Corbel"/>
              </a:rPr>
              <a:t>BANK</a:t>
            </a:r>
            <a:endParaRPr lang="en-US" sz="1600" b="0" strike="noStrike" spc="-1">
              <a:latin typeface="Arial"/>
            </a:endParaRPr>
          </a:p>
        </p:txBody>
      </p:sp>
      <p:sp>
        <p:nvSpPr>
          <p:cNvPr id="347" name="CustomShape 7"/>
          <p:cNvSpPr/>
          <p:nvPr/>
        </p:nvSpPr>
        <p:spPr>
          <a:xfrm>
            <a:off x="10685880" y="1512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pic>
        <p:nvPicPr>
          <p:cNvPr id="3" name="Picture 2">
            <a:extLst>
              <a:ext uri="{FF2B5EF4-FFF2-40B4-BE49-F238E27FC236}">
                <a16:creationId xmlns:a16="http://schemas.microsoft.com/office/drawing/2014/main" id="{744E90AB-A9B9-4E51-B7E7-6514C9EFB8CF}"/>
              </a:ext>
            </a:extLst>
          </p:cNvPr>
          <p:cNvPicPr>
            <a:picLocks noChangeAspect="1"/>
          </p:cNvPicPr>
          <p:nvPr/>
        </p:nvPicPr>
        <p:blipFill rotWithShape="1">
          <a:blip r:embed="rId3">
            <a:extLst>
              <a:ext uri="{28A0092B-C50C-407E-A947-70E740481C1C}">
                <a14:useLocalDpi xmlns:a14="http://schemas.microsoft.com/office/drawing/2010/main" val="0"/>
              </a:ext>
            </a:extLst>
          </a:blip>
          <a:srcRect b="33846"/>
          <a:stretch/>
        </p:blipFill>
        <p:spPr>
          <a:xfrm>
            <a:off x="3750212" y="3541541"/>
            <a:ext cx="3429000" cy="2268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a:lnSpc>
                <a:spcPct val="90000"/>
              </a:lnSpc>
            </a:pPr>
            <a:r>
              <a:rPr lang="en-US" sz="3200" b="1" cap="all" spc="-151" dirty="0">
                <a:solidFill>
                  <a:srgbClr val="000000"/>
                </a:solidFill>
                <a:latin typeface="Arial"/>
              </a:rPr>
              <a:t>Setting the stage</a:t>
            </a:r>
            <a:endParaRPr lang="en-US" sz="3200" b="0" strike="noStrike" spc="-1" dirty="0">
              <a:solidFill>
                <a:srgbClr val="000000"/>
              </a:solidFill>
              <a:latin typeface="Times New Roman"/>
            </a:endParaRPr>
          </a:p>
        </p:txBody>
      </p:sp>
      <p:sp>
        <p:nvSpPr>
          <p:cNvPr id="321" name="TextShape 2"/>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E8ED8069-2B74-4BBA-8CF5-8724766B75A2}" type="slidenum">
              <a:rPr lang="en-US" sz="1200" b="0" i="1" strike="noStrike" spc="-1">
                <a:solidFill>
                  <a:srgbClr val="FFFFFF"/>
                </a:solidFill>
                <a:latin typeface="Times New Roman"/>
              </a:rPr>
              <a:t>3</a:t>
            </a:fld>
            <a:endParaRPr lang="en-US" sz="1200" b="0" strike="noStrike" spc="-1">
              <a:latin typeface="Times New Roman"/>
            </a:endParaRPr>
          </a:p>
        </p:txBody>
      </p:sp>
      <p:sp>
        <p:nvSpPr>
          <p:cNvPr id="322" name="CustomShape 3"/>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pic>
        <p:nvPicPr>
          <p:cNvPr id="2" name="Picture 1">
            <a:extLst>
              <a:ext uri="{FF2B5EF4-FFF2-40B4-BE49-F238E27FC236}">
                <a16:creationId xmlns:a16="http://schemas.microsoft.com/office/drawing/2014/main" id="{42507BBB-9A65-486F-B836-34C37D4FE6EF}"/>
              </a:ext>
            </a:extLst>
          </p:cNvPr>
          <p:cNvPicPr>
            <a:picLocks noChangeAspect="1"/>
          </p:cNvPicPr>
          <p:nvPr/>
        </p:nvPicPr>
        <p:blipFill rotWithShape="1">
          <a:blip r:embed="rId2"/>
          <a:srcRect l="8654" r="12423"/>
          <a:stretch/>
        </p:blipFill>
        <p:spPr>
          <a:xfrm>
            <a:off x="773127" y="1223556"/>
            <a:ext cx="7589277" cy="4808022"/>
          </a:xfrm>
          <a:prstGeom prst="rect">
            <a:avLst/>
          </a:prstGeom>
        </p:spPr>
      </p:pic>
      <p:sp>
        <p:nvSpPr>
          <p:cNvPr id="6" name="TextBox 5">
            <a:extLst>
              <a:ext uri="{FF2B5EF4-FFF2-40B4-BE49-F238E27FC236}">
                <a16:creationId xmlns:a16="http://schemas.microsoft.com/office/drawing/2014/main" id="{82737BB2-3D26-4941-9A75-CF92F183A7A5}"/>
              </a:ext>
            </a:extLst>
          </p:cNvPr>
          <p:cNvSpPr txBox="1"/>
          <p:nvPr/>
        </p:nvSpPr>
        <p:spPr>
          <a:xfrm>
            <a:off x="10008000" y="1906656"/>
            <a:ext cx="2184000" cy="2585323"/>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b="1" dirty="0"/>
              <a:t>Presenter Note</a:t>
            </a:r>
            <a:r>
              <a:rPr lang="en-US" dirty="0"/>
              <a:t>: A Live demo to grasp user attention. A Metasploit webcam stream demo works great on end-users to show them seriousness of cyberthreats.</a:t>
            </a:r>
          </a:p>
        </p:txBody>
      </p:sp>
    </p:spTree>
    <p:extLst>
      <p:ext uri="{BB962C8B-B14F-4D97-AF65-F5344CB8AC3E}">
        <p14:creationId xmlns:p14="http://schemas.microsoft.com/office/powerpoint/2010/main" val="43539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C427A-C4C6-44A5-92E0-CE638A158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03" y="88995"/>
            <a:ext cx="9923997" cy="6704925"/>
          </a:xfrm>
          <a:prstGeom prst="rect">
            <a:avLst/>
          </a:prstGeom>
        </p:spPr>
      </p:pic>
      <p:sp>
        <p:nvSpPr>
          <p:cNvPr id="32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strike="noStrike" cap="all" spc="-301" dirty="0">
                <a:solidFill>
                  <a:srgbClr val="FFFFFF"/>
                </a:solidFill>
                <a:latin typeface="Arial"/>
              </a:rPr>
              <a:t>DON’T BE A PHISH</a:t>
            </a:r>
            <a:endParaRPr lang="en-US" sz="6000" b="0" strike="noStrike" spc="-1" dirty="0">
              <a:solidFill>
                <a:srgbClr val="000000"/>
              </a:solidFill>
              <a:latin typeface="Times New Roman"/>
            </a:endParaRPr>
          </a:p>
        </p:txBody>
      </p:sp>
      <p:sp>
        <p:nvSpPr>
          <p:cNvPr id="32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r>
              <a:rPr lang="en-US" sz="1800" b="0" i="1" strike="noStrike" spc="-1" dirty="0">
                <a:solidFill>
                  <a:srgbClr val="000000"/>
                </a:solidFill>
                <a:latin typeface="Times New Roman"/>
              </a:rPr>
              <a:t>Be a Dolphin!</a:t>
            </a:r>
            <a:endParaRPr lang="en-US" sz="1800" b="0" strike="noStrike" spc="-1" dirty="0">
              <a:latin typeface="Arial"/>
            </a:endParaRPr>
          </a:p>
        </p:txBody>
      </p:sp>
      <p:sp>
        <p:nvSpPr>
          <p:cNvPr id="32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23F6F4D-6234-4725-8AE4-5D913DC025AB}" type="slidenum">
              <a:rPr lang="en-US" sz="1200" b="0" i="1" strike="noStrike" spc="-1">
                <a:solidFill>
                  <a:srgbClr val="FFFFFF"/>
                </a:solidFill>
                <a:latin typeface="Times New Roman"/>
              </a:rPr>
              <a:t>4</a:t>
            </a:fld>
            <a:endParaRPr lang="en-US" sz="1200" b="0" strike="noStrike" spc="-1">
              <a:latin typeface="Times New Roman"/>
            </a:endParaRPr>
          </a:p>
        </p:txBody>
      </p:sp>
      <p:sp>
        <p:nvSpPr>
          <p:cNvPr id="32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B94D-59BA-4D81-9851-51378D45C00E}"/>
              </a:ext>
            </a:extLst>
          </p:cNvPr>
          <p:cNvSpPr>
            <a:spLocks noGrp="1"/>
          </p:cNvSpPr>
          <p:nvPr>
            <p:ph type="title"/>
          </p:nvPr>
        </p:nvSpPr>
        <p:spPr/>
        <p:txBody>
          <a:bodyPr/>
          <a:lstStyle/>
          <a:p>
            <a:r>
              <a:rPr lang="en-US" dirty="0"/>
              <a:t>Deep dive : Phishing</a:t>
            </a:r>
          </a:p>
        </p:txBody>
      </p:sp>
      <p:sp>
        <p:nvSpPr>
          <p:cNvPr id="3" name="Slide Number Placeholder 2">
            <a:extLst>
              <a:ext uri="{FF2B5EF4-FFF2-40B4-BE49-F238E27FC236}">
                <a16:creationId xmlns:a16="http://schemas.microsoft.com/office/drawing/2014/main" id="{38BECE9B-1518-48F2-AA84-A4580F7386DD}"/>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1" u="none" strike="noStrike" kern="1200" cap="none" spc="0" normalizeH="0" baseline="0" noProof="0" smtClean="0">
                <a:ln>
                  <a:noFill/>
                </a:ln>
                <a:solidFill>
                  <a:srgbClr val="FFFFFF"/>
                </a:solidFill>
                <a:effectLst/>
                <a:uLnTx/>
                <a:uFillTx/>
                <a:latin typeface="Times New Rom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1" u="none" strike="noStrike" kern="1200" cap="none" spc="0" normalizeH="0" baseline="0" noProof="0" dirty="0">
              <a:ln>
                <a:noFill/>
              </a:ln>
              <a:solidFill>
                <a:srgbClr val="FFFFFF"/>
              </a:solidFill>
              <a:effectLst/>
              <a:uLnTx/>
              <a:uFillTx/>
              <a:latin typeface="Times New Roman"/>
              <a:ea typeface="+mn-ea"/>
              <a:cs typeface="+mn-cs"/>
            </a:endParaRPr>
          </a:p>
        </p:txBody>
      </p:sp>
      <p:sp>
        <p:nvSpPr>
          <p:cNvPr id="4" name="Rectangle 3">
            <a:extLst>
              <a:ext uri="{FF2B5EF4-FFF2-40B4-BE49-F238E27FC236}">
                <a16:creationId xmlns:a16="http://schemas.microsoft.com/office/drawing/2014/main" id="{33701AE5-7E3C-4D2B-8661-498716FA3B1A}"/>
              </a:ext>
            </a:extLst>
          </p:cNvPr>
          <p:cNvSpPr/>
          <p:nvPr/>
        </p:nvSpPr>
        <p:spPr>
          <a:xfrm>
            <a:off x="10113818" y="6326909"/>
            <a:ext cx="1228437" cy="467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lumMod val="65000"/>
                  </a:srgbClr>
                </a:solidFill>
                <a:effectLst/>
                <a:uLnTx/>
                <a:uFillTx/>
                <a:latin typeface="Corbel" panose="020B0503020204020204" pitchFamily="34" charset="0"/>
                <a:ea typeface="+mn-ea"/>
                <a:cs typeface="+mn-cs"/>
              </a:rPr>
              <a:t>ZERO </a:t>
            </a:r>
            <a:r>
              <a:rPr kumimoji="0" lang="en-US" sz="1500" b="1" i="0" u="none" strike="noStrike" kern="1200" cap="none" spc="0" normalizeH="0" baseline="0" noProof="0" dirty="0">
                <a:ln>
                  <a:noFill/>
                </a:ln>
                <a:solidFill>
                  <a:srgbClr val="000000"/>
                </a:solidFill>
                <a:effectLst/>
                <a:uLnTx/>
                <a:uFillTx/>
                <a:latin typeface="Corbel" panose="020B0503020204020204" pitchFamily="34" charset="0"/>
                <a:ea typeface="+mn-ea"/>
                <a:cs typeface="+mn-cs"/>
              </a:rPr>
              <a:t>DEGREES</a:t>
            </a:r>
          </a:p>
        </p:txBody>
      </p:sp>
      <p:sp>
        <p:nvSpPr>
          <p:cNvPr id="27" name="Rectangle: Rounded Corners 26">
            <a:extLst>
              <a:ext uri="{FF2B5EF4-FFF2-40B4-BE49-F238E27FC236}">
                <a16:creationId xmlns:a16="http://schemas.microsoft.com/office/drawing/2014/main" id="{516060B2-2FF2-4C29-A0D7-AC51D4F0738A}"/>
              </a:ext>
            </a:extLst>
          </p:cNvPr>
          <p:cNvSpPr/>
          <p:nvPr/>
        </p:nvSpPr>
        <p:spPr>
          <a:xfrm>
            <a:off x="251674" y="3890086"/>
            <a:ext cx="3032685" cy="238882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Phishing</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 Social Engineering technique, Mass email campaign to trick users into clicking a link or opening an attachment. Email’s will spoof legitimate services such as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linkedin</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Microsoft or amazon for authenticity.</a:t>
            </a:r>
          </a:p>
        </p:txBody>
      </p:sp>
      <p:sp>
        <p:nvSpPr>
          <p:cNvPr id="35" name="Rectangle: Rounded Corners 34">
            <a:extLst>
              <a:ext uri="{FF2B5EF4-FFF2-40B4-BE49-F238E27FC236}">
                <a16:creationId xmlns:a16="http://schemas.microsoft.com/office/drawing/2014/main" id="{12E556EE-D172-40EB-9DCB-93552752E8DF}"/>
              </a:ext>
            </a:extLst>
          </p:cNvPr>
          <p:cNvSpPr/>
          <p:nvPr/>
        </p:nvSpPr>
        <p:spPr>
          <a:xfrm>
            <a:off x="3473465" y="3961722"/>
            <a:ext cx="3032685" cy="102655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Spear Phishing</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 Targeted campaign to individuals within an organization.</a:t>
            </a:r>
          </a:p>
        </p:txBody>
      </p:sp>
      <p:sp>
        <p:nvSpPr>
          <p:cNvPr id="36" name="Rectangle: Rounded Corners 35">
            <a:extLst>
              <a:ext uri="{FF2B5EF4-FFF2-40B4-BE49-F238E27FC236}">
                <a16:creationId xmlns:a16="http://schemas.microsoft.com/office/drawing/2014/main" id="{A06269A1-1BE0-4E43-95D7-41F3ED23A3EB}"/>
              </a:ext>
            </a:extLst>
          </p:cNvPr>
          <p:cNvSpPr/>
          <p:nvPr/>
        </p:nvSpPr>
        <p:spPr>
          <a:xfrm>
            <a:off x="3497125" y="5181569"/>
            <a:ext cx="3032685" cy="102655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Whaling</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 Targets high-value employees such as CEO, CFO or other C-level executives.</a:t>
            </a:r>
          </a:p>
        </p:txBody>
      </p:sp>
      <p:sp>
        <p:nvSpPr>
          <p:cNvPr id="37" name="Rectangle: Rounded Corners 36">
            <a:extLst>
              <a:ext uri="{FF2B5EF4-FFF2-40B4-BE49-F238E27FC236}">
                <a16:creationId xmlns:a16="http://schemas.microsoft.com/office/drawing/2014/main" id="{266ABB61-D0AF-48B4-B300-E3DA1C9A6695}"/>
              </a:ext>
            </a:extLst>
          </p:cNvPr>
          <p:cNvSpPr/>
          <p:nvPr/>
        </p:nvSpPr>
        <p:spPr>
          <a:xfrm>
            <a:off x="6695256" y="3984208"/>
            <a:ext cx="3032685" cy="68105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Vishing</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 Phishing, now available on Voice!</a:t>
            </a:r>
          </a:p>
        </p:txBody>
      </p:sp>
      <p:sp>
        <p:nvSpPr>
          <p:cNvPr id="38" name="Rectangle: Rounded Corners 37">
            <a:extLst>
              <a:ext uri="{FF2B5EF4-FFF2-40B4-BE49-F238E27FC236}">
                <a16:creationId xmlns:a16="http://schemas.microsoft.com/office/drawing/2014/main" id="{9A66F256-EFCB-4246-BAA2-68FE7F0482DB}"/>
              </a:ext>
            </a:extLst>
          </p:cNvPr>
          <p:cNvSpPr/>
          <p:nvPr/>
        </p:nvSpPr>
        <p:spPr>
          <a:xfrm>
            <a:off x="6743258" y="4992541"/>
            <a:ext cx="3032685" cy="97150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Digital Phishing</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 Phishing, now available everywhere –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Whatsapp</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Facebook, Instagram et all.</a:t>
            </a:r>
          </a:p>
        </p:txBody>
      </p:sp>
      <p:grpSp>
        <p:nvGrpSpPr>
          <p:cNvPr id="5" name="Group 4">
            <a:extLst>
              <a:ext uri="{FF2B5EF4-FFF2-40B4-BE49-F238E27FC236}">
                <a16:creationId xmlns:a16="http://schemas.microsoft.com/office/drawing/2014/main" id="{F878DC7D-2E2A-44D7-BC38-BC732635E574}"/>
              </a:ext>
            </a:extLst>
          </p:cNvPr>
          <p:cNvGrpSpPr/>
          <p:nvPr/>
        </p:nvGrpSpPr>
        <p:grpSpPr>
          <a:xfrm>
            <a:off x="576775" y="757606"/>
            <a:ext cx="8262659" cy="2994812"/>
            <a:chOff x="466504" y="870331"/>
            <a:chExt cx="6178370" cy="1834234"/>
          </a:xfrm>
        </p:grpSpPr>
        <p:pic>
          <p:nvPicPr>
            <p:cNvPr id="7" name="Picture 2" descr="Image result for phishing icon">
              <a:extLst>
                <a:ext uri="{FF2B5EF4-FFF2-40B4-BE49-F238E27FC236}">
                  <a16:creationId xmlns:a16="http://schemas.microsoft.com/office/drawing/2014/main" id="{4525CFA5-0DF1-4A9B-B934-8B5162166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38" y="1178679"/>
              <a:ext cx="721920" cy="7219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lick link icon">
              <a:extLst>
                <a:ext uri="{FF2B5EF4-FFF2-40B4-BE49-F238E27FC236}">
                  <a16:creationId xmlns:a16="http://schemas.microsoft.com/office/drawing/2014/main" id="{EA7EBF98-F5EB-42A2-B16E-C339EB3F5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988" y="924199"/>
              <a:ext cx="508960" cy="508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attachment icon transparent">
              <a:extLst>
                <a:ext uri="{FF2B5EF4-FFF2-40B4-BE49-F238E27FC236}">
                  <a16:creationId xmlns:a16="http://schemas.microsoft.com/office/drawing/2014/main" id="{31D5DF1B-291C-42A3-9B56-0EAFA4C90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632492" y="1751638"/>
              <a:ext cx="418323" cy="4183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9F96BC-B4A1-46E7-9D26-BE8F73074CDE}"/>
                </a:ext>
              </a:extLst>
            </p:cNvPr>
            <p:cNvSpPr txBox="1"/>
            <p:nvPr/>
          </p:nvSpPr>
          <p:spPr>
            <a:xfrm>
              <a:off x="466504" y="1900598"/>
              <a:ext cx="11476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User gets a Phishing email</a:t>
              </a:r>
            </a:p>
          </p:txBody>
        </p:sp>
        <p:sp>
          <p:nvSpPr>
            <p:cNvPr id="11" name="TextBox 10">
              <a:extLst>
                <a:ext uri="{FF2B5EF4-FFF2-40B4-BE49-F238E27FC236}">
                  <a16:creationId xmlns:a16="http://schemas.microsoft.com/office/drawing/2014/main" id="{F2A56CC6-B2F9-4DEC-A2CF-73B690B9F83E}"/>
                </a:ext>
              </a:extLst>
            </p:cNvPr>
            <p:cNvSpPr txBox="1"/>
            <p:nvPr/>
          </p:nvSpPr>
          <p:spPr>
            <a:xfrm>
              <a:off x="2296518" y="1378481"/>
              <a:ext cx="114766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Clicks a link</a:t>
              </a:r>
            </a:p>
          </p:txBody>
        </p:sp>
        <p:sp>
          <p:nvSpPr>
            <p:cNvPr id="12" name="TextBox 11">
              <a:extLst>
                <a:ext uri="{FF2B5EF4-FFF2-40B4-BE49-F238E27FC236}">
                  <a16:creationId xmlns:a16="http://schemas.microsoft.com/office/drawing/2014/main" id="{B63E8771-970D-47B5-974F-4522EC2ED982}"/>
                </a:ext>
              </a:extLst>
            </p:cNvPr>
            <p:cNvSpPr txBox="1"/>
            <p:nvPr/>
          </p:nvSpPr>
          <p:spPr>
            <a:xfrm>
              <a:off x="2278635" y="2135200"/>
              <a:ext cx="11476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Opens an attachment</a:t>
              </a:r>
            </a:p>
          </p:txBody>
        </p:sp>
        <p:pic>
          <p:nvPicPr>
            <p:cNvPr id="13" name="Picture 6" descr="Image result for malware icon transparent background">
              <a:extLst>
                <a:ext uri="{FF2B5EF4-FFF2-40B4-BE49-F238E27FC236}">
                  <a16:creationId xmlns:a16="http://schemas.microsoft.com/office/drawing/2014/main" id="{005929F2-D06C-4020-A561-0C01C6EE3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3" y="870331"/>
              <a:ext cx="546341" cy="5463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niper crosshair icon transparent">
              <a:extLst>
                <a:ext uri="{FF2B5EF4-FFF2-40B4-BE49-F238E27FC236}">
                  <a16:creationId xmlns:a16="http://schemas.microsoft.com/office/drawing/2014/main" id="{2DC70D65-D0EE-4B5F-A161-7B79C8F190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5368" y="1570712"/>
              <a:ext cx="495301" cy="4953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id theft icon transparent background">
              <a:extLst>
                <a:ext uri="{FF2B5EF4-FFF2-40B4-BE49-F238E27FC236}">
                  <a16:creationId xmlns:a16="http://schemas.microsoft.com/office/drawing/2014/main" id="{67FD04FC-9F0B-4966-ACE1-F4D05AE8B4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2459" y="1942565"/>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D0EB7A-411E-4FCE-A807-693A3219D231}"/>
                </a:ext>
              </a:extLst>
            </p:cNvPr>
            <p:cNvSpPr txBox="1"/>
            <p:nvPr/>
          </p:nvSpPr>
          <p:spPr>
            <a:xfrm>
              <a:off x="4838437" y="1040179"/>
              <a:ext cx="114766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Malware</a:t>
              </a:r>
            </a:p>
          </p:txBody>
        </p:sp>
        <p:sp>
          <p:nvSpPr>
            <p:cNvPr id="17" name="TextBox 16">
              <a:extLst>
                <a:ext uri="{FF2B5EF4-FFF2-40B4-BE49-F238E27FC236}">
                  <a16:creationId xmlns:a16="http://schemas.microsoft.com/office/drawing/2014/main" id="{6E860DA0-7E5B-4BE8-A172-D0EACA71D236}"/>
                </a:ext>
              </a:extLst>
            </p:cNvPr>
            <p:cNvSpPr txBox="1"/>
            <p:nvPr/>
          </p:nvSpPr>
          <p:spPr>
            <a:xfrm>
              <a:off x="4834928" y="1679862"/>
              <a:ext cx="114766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Exploit</a:t>
              </a:r>
            </a:p>
          </p:txBody>
        </p:sp>
        <p:sp>
          <p:nvSpPr>
            <p:cNvPr id="18" name="TextBox 17">
              <a:extLst>
                <a:ext uri="{FF2B5EF4-FFF2-40B4-BE49-F238E27FC236}">
                  <a16:creationId xmlns:a16="http://schemas.microsoft.com/office/drawing/2014/main" id="{F49AA966-4A1B-4CF0-9DE4-1D7554F1DC65}"/>
                </a:ext>
              </a:extLst>
            </p:cNvPr>
            <p:cNvSpPr txBox="1"/>
            <p:nvPr/>
          </p:nvSpPr>
          <p:spPr>
            <a:xfrm>
              <a:off x="4891171" y="2144829"/>
              <a:ext cx="11476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Credential Theft</a:t>
              </a:r>
            </a:p>
          </p:txBody>
        </p:sp>
        <p:cxnSp>
          <p:nvCxnSpPr>
            <p:cNvPr id="19" name="Straight Arrow Connector 18">
              <a:extLst>
                <a:ext uri="{FF2B5EF4-FFF2-40B4-BE49-F238E27FC236}">
                  <a16:creationId xmlns:a16="http://schemas.microsoft.com/office/drawing/2014/main" id="{54249590-2E71-4F4E-9E2A-D5503F88A14B}"/>
                </a:ext>
              </a:extLst>
            </p:cNvPr>
            <p:cNvCxnSpPr>
              <a:cxnSpLocks/>
            </p:cNvCxnSpPr>
            <p:nvPr/>
          </p:nvCxnSpPr>
          <p:spPr>
            <a:xfrm>
              <a:off x="3830131" y="1178679"/>
              <a:ext cx="4769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B84AF-6F96-4194-B9E7-AA51D847961A}"/>
                </a:ext>
              </a:extLst>
            </p:cNvPr>
            <p:cNvCxnSpPr>
              <a:cxnSpLocks/>
            </p:cNvCxnSpPr>
            <p:nvPr/>
          </p:nvCxnSpPr>
          <p:spPr>
            <a:xfrm>
              <a:off x="3830131" y="1797381"/>
              <a:ext cx="4769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C4754D-86AB-45E3-B250-59FDAED43340}"/>
                </a:ext>
              </a:extLst>
            </p:cNvPr>
            <p:cNvCxnSpPr>
              <a:cxnSpLocks/>
            </p:cNvCxnSpPr>
            <p:nvPr/>
          </p:nvCxnSpPr>
          <p:spPr>
            <a:xfrm>
              <a:off x="3830131" y="2353848"/>
              <a:ext cx="4769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8AB9AE-90C8-4A81-A3A7-C59235A5912F}"/>
                </a:ext>
              </a:extLst>
            </p:cNvPr>
            <p:cNvCxnSpPr>
              <a:cxnSpLocks/>
            </p:cNvCxnSpPr>
            <p:nvPr/>
          </p:nvCxnSpPr>
          <p:spPr>
            <a:xfrm>
              <a:off x="3826210" y="1162250"/>
              <a:ext cx="3921" cy="11915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F2F516-EA16-43BE-AC09-E84A591C6CE8}"/>
                </a:ext>
              </a:extLst>
            </p:cNvPr>
            <p:cNvCxnSpPr>
              <a:cxnSpLocks/>
            </p:cNvCxnSpPr>
            <p:nvPr/>
          </p:nvCxnSpPr>
          <p:spPr>
            <a:xfrm flipV="1">
              <a:off x="3183801" y="1783728"/>
              <a:ext cx="639299" cy="16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EC4A68-521C-46CD-BE00-E793551092EE}"/>
                </a:ext>
              </a:extLst>
            </p:cNvPr>
            <p:cNvCxnSpPr>
              <a:cxnSpLocks/>
            </p:cNvCxnSpPr>
            <p:nvPr/>
          </p:nvCxnSpPr>
          <p:spPr>
            <a:xfrm>
              <a:off x="1935616" y="1126834"/>
              <a:ext cx="3921" cy="11915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D1F5DC-805E-4338-AC9F-31BD227F8E61}"/>
                </a:ext>
              </a:extLst>
            </p:cNvPr>
            <p:cNvCxnSpPr>
              <a:cxnSpLocks/>
            </p:cNvCxnSpPr>
            <p:nvPr/>
          </p:nvCxnSpPr>
          <p:spPr>
            <a:xfrm>
              <a:off x="1396719" y="1749934"/>
              <a:ext cx="5156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CC53C3-730F-49FC-8F76-B15A28C1DFA4}"/>
                </a:ext>
              </a:extLst>
            </p:cNvPr>
            <p:cNvCxnSpPr>
              <a:cxnSpLocks/>
            </p:cNvCxnSpPr>
            <p:nvPr/>
          </p:nvCxnSpPr>
          <p:spPr>
            <a:xfrm>
              <a:off x="1912407" y="1152187"/>
              <a:ext cx="4769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505296-C9F5-4EB2-8D9A-9F12BEB54A32}"/>
                </a:ext>
              </a:extLst>
            </p:cNvPr>
            <p:cNvCxnSpPr>
              <a:cxnSpLocks/>
            </p:cNvCxnSpPr>
            <p:nvPr/>
          </p:nvCxnSpPr>
          <p:spPr>
            <a:xfrm>
              <a:off x="1935616" y="2306403"/>
              <a:ext cx="4769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6" descr="Image result for treasure icon">
              <a:extLst>
                <a:ext uri="{FF2B5EF4-FFF2-40B4-BE49-F238E27FC236}">
                  <a16:creationId xmlns:a16="http://schemas.microsoft.com/office/drawing/2014/main" id="{0C098907-512D-47E4-B1D5-033845E175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8445" y="1400113"/>
              <a:ext cx="816429" cy="8164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70A08ED0-E046-4555-9A3A-928649470E58}"/>
              </a:ext>
            </a:extLst>
          </p:cNvPr>
          <p:cNvSpPr/>
          <p:nvPr/>
        </p:nvSpPr>
        <p:spPr>
          <a:xfrm>
            <a:off x="10058401" y="75119"/>
            <a:ext cx="2062065" cy="6232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Phishing accounts for over </a:t>
            </a:r>
            <a:r>
              <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90%</a:t>
            </a: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of the initial access vector in Data Breaches.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Around </a:t>
            </a:r>
            <a:r>
              <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1.5m </a:t>
            </a: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new phishing websites are created each month. – Webroot.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Phishing has grown over </a:t>
            </a:r>
            <a:r>
              <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65%</a:t>
            </a: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over the last year.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30%</a:t>
            </a: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of the phishing messages are opened by targeted users. – Verizon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76%</a:t>
            </a:r>
            <a:r>
              <a:rPr kumimoji="0" lang="en-US" sz="165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organizations reported being a victim of a phishing attack. – Verizon.</a:t>
            </a:r>
          </a:p>
        </p:txBody>
      </p:sp>
    </p:spTree>
    <p:extLst>
      <p:ext uri="{BB962C8B-B14F-4D97-AF65-F5344CB8AC3E}">
        <p14:creationId xmlns:p14="http://schemas.microsoft.com/office/powerpoint/2010/main" val="187621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2"/>
          <p:cNvSpPr txBox="1"/>
          <p:nvPr/>
        </p:nvSpPr>
        <p:spPr>
          <a:xfrm>
            <a:off x="431640" y="1008000"/>
            <a:ext cx="9197640" cy="359640"/>
          </a:xfrm>
          <a:prstGeom prst="rect">
            <a:avLst/>
          </a:prstGeom>
          <a:noFill/>
          <a:ln>
            <a:noFill/>
          </a:ln>
        </p:spPr>
        <p:txBody>
          <a:bodyPr lIns="0" tIns="0" rIns="0" bIns="0">
            <a:noAutofit/>
          </a:bodyPr>
          <a:lstStyle/>
          <a:p>
            <a:endParaRPr lang="en-US" sz="1800" b="0" strike="noStrike" spc="-1">
              <a:solidFill>
                <a:srgbClr val="000000"/>
              </a:solidFill>
              <a:latin typeface="Times New Roman"/>
            </a:endParaRPr>
          </a:p>
        </p:txBody>
      </p:sp>
      <p:sp>
        <p:nvSpPr>
          <p:cNvPr id="330"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3519F5F7-CFBD-40B5-91EA-5C74C545500C}" type="slidenum">
              <a:rPr lang="en-US" sz="1200" b="0" i="1" strike="noStrike" spc="-1">
                <a:solidFill>
                  <a:srgbClr val="FFFFFF"/>
                </a:solidFill>
                <a:latin typeface="Times New Roman"/>
              </a:rPr>
              <a:t>6</a:t>
            </a:fld>
            <a:endParaRPr lang="en-US" sz="1200" b="0" strike="noStrike" spc="-1">
              <a:latin typeface="Times New Roman"/>
            </a:endParaRPr>
          </a:p>
        </p:txBody>
      </p:sp>
      <p:sp>
        <p:nvSpPr>
          <p:cNvPr id="332" name="CustomShape 5"/>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
        <p:nvSpPr>
          <p:cNvPr id="7" name="Content Placeholder 3">
            <a:extLst>
              <a:ext uri="{FF2B5EF4-FFF2-40B4-BE49-F238E27FC236}">
                <a16:creationId xmlns:a16="http://schemas.microsoft.com/office/drawing/2014/main" id="{D1221044-1030-42BD-9DE0-7DB2E6AAB7C3}"/>
              </a:ext>
            </a:extLst>
          </p:cNvPr>
          <p:cNvSpPr txBox="1">
            <a:spLocks/>
          </p:cNvSpPr>
          <p:nvPr/>
        </p:nvSpPr>
        <p:spPr>
          <a:xfrm>
            <a:off x="366480" y="979622"/>
            <a:ext cx="9070033" cy="4898756"/>
          </a:xfrm>
          <a:prstGeom prst="rect">
            <a:avLst/>
          </a:prstGeom>
        </p:spPr>
        <p:txBody>
          <a:bodyPr numCol="1">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cs typeface="Calibri" panose="020F0502020204030204" pitchFamily="34" charset="0"/>
              </a:rPr>
              <a:t>Notification from a help desk or system administrator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Asks you to take action to resolve an issue with your account (e.g., email account has reached its storage limit), which often includes clicking on a link and providing requested information.</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Attachment labeled “invoice” or “shipping order” </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Contains malware that can infect your computer or mobile device if opened. May contain what is known as “ransomware,” a type of malware that will delete all files unless you pay a specified sum of money.</a:t>
            </a:r>
          </a:p>
          <a:p>
            <a:r>
              <a:rPr lang="en-US" b="1" dirty="0">
                <a:latin typeface="Calibri" panose="020F0502020204030204" pitchFamily="34" charset="0"/>
                <a:cs typeface="Calibri" panose="020F0502020204030204" pitchFamily="34" charset="0"/>
              </a:rPr>
              <a:t>Notification from what appears to be a credit card company or Bank</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Indicates someone has made an unauthorized transaction on your account. If you click the link to log in to verify the transaction, your username and password are collected by the scammer.</a:t>
            </a:r>
          </a:p>
          <a:p>
            <a:r>
              <a:rPr lang="en-US" b="1" dirty="0">
                <a:latin typeface="Calibri" panose="020F0502020204030204" pitchFamily="34" charset="0"/>
                <a:cs typeface="Calibri" panose="020F0502020204030204" pitchFamily="34" charset="0"/>
              </a:rPr>
              <a:t>Fake account on a social media site, email or service</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Mimics a legitimate person, business or organization. May also appear in the form of an online game, quiz or survey designed to collect information from your account.</a:t>
            </a:r>
          </a:p>
          <a:p>
            <a:r>
              <a:rPr lang="en-US" b="1" dirty="0">
                <a:latin typeface="Calibri" panose="020F0502020204030204" pitchFamily="34" charset="0"/>
                <a:cs typeface="Calibri" panose="020F0502020204030204" pitchFamily="34" charset="0"/>
              </a:rPr>
              <a:t>Advertisement for immediate weight loss, hair growth or fitness prowess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Serves as a ploy to get you to click on a link that will infect your computer or mobile device with malware or viruses.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8" name="TextShape 1">
            <a:extLst>
              <a:ext uri="{FF2B5EF4-FFF2-40B4-BE49-F238E27FC236}">
                <a16:creationId xmlns:a16="http://schemas.microsoft.com/office/drawing/2014/main" id="{FB758BD1-5A55-4E74-B645-77BC57E0FA88}"/>
              </a:ext>
            </a:extLst>
          </p:cNvPr>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Notable phishing tactics</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6"/>
          <p:cNvPicPr/>
          <p:nvPr/>
        </p:nvPicPr>
        <p:blipFill>
          <a:blip r:embed="rId3"/>
          <a:srcRect r="1356"/>
          <a:stretch/>
        </p:blipFill>
        <p:spPr>
          <a:xfrm>
            <a:off x="74520" y="63720"/>
            <a:ext cx="9924480" cy="6730200"/>
          </a:xfrm>
          <a:prstGeom prst="rect">
            <a:avLst/>
          </a:prstGeom>
          <a:ln>
            <a:noFill/>
          </a:ln>
        </p:spPr>
      </p:pic>
      <p:sp>
        <p:nvSpPr>
          <p:cNvPr id="334" name="TextShape 1"/>
          <p:cNvSpPr txBox="1"/>
          <p:nvPr/>
        </p:nvSpPr>
        <p:spPr>
          <a:xfrm>
            <a:off x="286920" y="4346280"/>
            <a:ext cx="6797880" cy="1674000"/>
          </a:xfrm>
          <a:prstGeom prst="rect">
            <a:avLst/>
          </a:prstGeom>
          <a:noFill/>
          <a:ln>
            <a:noFill/>
          </a:ln>
        </p:spPr>
        <p:txBody>
          <a:bodyPr lIns="0" tIns="0" rIns="0" bIns="0" anchor="b">
            <a:noAutofit/>
          </a:bodyPr>
          <a:lstStyle/>
          <a:p>
            <a:pPr algn="r">
              <a:lnSpc>
                <a:spcPts val="5000"/>
              </a:lnSpc>
            </a:pPr>
            <a:r>
              <a:rPr lang="en-US" sz="6000" b="1" strike="noStrike" cap="all" spc="-301" dirty="0">
                <a:solidFill>
                  <a:srgbClr val="FFFFFF"/>
                </a:solidFill>
                <a:latin typeface="Arial"/>
              </a:rPr>
              <a:t>Dissecting phishing</a:t>
            </a:r>
            <a:endParaRPr lang="en-US" sz="6000" b="0" strike="noStrike" spc="-1" dirty="0">
              <a:solidFill>
                <a:srgbClr val="000000"/>
              </a:solidFill>
              <a:latin typeface="Times New Roman"/>
            </a:endParaRPr>
          </a:p>
        </p:txBody>
      </p:sp>
      <p:sp>
        <p:nvSpPr>
          <p:cNvPr id="335" name="TextShape 2"/>
          <p:cNvSpPr txBox="1"/>
          <p:nvPr/>
        </p:nvSpPr>
        <p:spPr>
          <a:xfrm>
            <a:off x="7326360" y="4650480"/>
            <a:ext cx="2455920" cy="1191600"/>
          </a:xfrm>
          <a:prstGeom prst="rect">
            <a:avLst/>
          </a:prstGeom>
          <a:solidFill>
            <a:srgbClr val="FFFFFF"/>
          </a:solidFill>
          <a:ln>
            <a:noFill/>
          </a:ln>
        </p:spPr>
        <p:txBody>
          <a:bodyPr lIns="252000" tIns="0" rIns="0" bIns="0" anchor="ctr">
            <a:noAutofit/>
          </a:bodyPr>
          <a:lstStyle/>
          <a:p>
            <a:pPr>
              <a:lnSpc>
                <a:spcPct val="100000"/>
              </a:lnSpc>
              <a:spcBef>
                <a:spcPts val="1001"/>
              </a:spcBef>
            </a:pPr>
            <a:r>
              <a:rPr lang="en-US" sz="1800" b="0" i="1" strike="noStrike" spc="-1">
                <a:solidFill>
                  <a:srgbClr val="000000"/>
                </a:solidFill>
                <a:latin typeface="Times New Roman"/>
              </a:rPr>
              <a:t>The Fundamentals </a:t>
            </a:r>
            <a:endParaRPr lang="en-US" sz="1800" b="0" strike="noStrike" spc="-1">
              <a:latin typeface="Arial"/>
            </a:endParaRPr>
          </a:p>
        </p:txBody>
      </p:sp>
      <p:sp>
        <p:nvSpPr>
          <p:cNvPr id="336" name="TextShape 3"/>
          <p:cNvSpPr txBox="1"/>
          <p:nvPr/>
        </p:nvSpPr>
        <p:spPr>
          <a:xfrm>
            <a:off x="11447640" y="6401880"/>
            <a:ext cx="277920" cy="273960"/>
          </a:xfrm>
          <a:prstGeom prst="rect">
            <a:avLst/>
          </a:prstGeom>
          <a:noFill/>
          <a:ln>
            <a:noFill/>
          </a:ln>
        </p:spPr>
        <p:txBody>
          <a:bodyPr lIns="0" tIns="0" rIns="0" bIns="0" anchor="ctr">
            <a:noAutofit/>
          </a:bodyPr>
          <a:lstStyle/>
          <a:p>
            <a:pPr algn="ctr">
              <a:lnSpc>
                <a:spcPct val="100000"/>
              </a:lnSpc>
            </a:pPr>
            <a:fld id="{421B939E-5BEC-42A8-9B19-DD66D824F530}" type="slidenum">
              <a:rPr lang="en-US" sz="1200" b="0" i="1" strike="noStrike" spc="-1">
                <a:solidFill>
                  <a:srgbClr val="FFFFFF"/>
                </a:solidFill>
                <a:latin typeface="Times New Roman"/>
              </a:rPr>
              <a:t>7</a:t>
            </a:fld>
            <a:endParaRPr lang="en-US" sz="1200" b="0" strike="noStrike" spc="-1">
              <a:latin typeface="Times New Roman"/>
            </a:endParaRPr>
          </a:p>
        </p:txBody>
      </p:sp>
      <p:sp>
        <p:nvSpPr>
          <p:cNvPr id="337" name="CustomShape 4"/>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500" b="1" strike="noStrike" spc="-1">
                <a:solidFill>
                  <a:srgbClr val="A6A6A6"/>
                </a:solidFill>
                <a:latin typeface="Corbel"/>
              </a:rPr>
              <a:t>ZERO </a:t>
            </a:r>
            <a:r>
              <a:rPr lang="en-US" sz="1500" b="1" strike="noStrike" spc="-1">
                <a:solidFill>
                  <a:srgbClr val="000000"/>
                </a:solidFill>
                <a:latin typeface="Corbel"/>
              </a:rPr>
              <a:t>DEGREES</a:t>
            </a:r>
            <a:endParaRPr lang="en-US" sz="15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Anatomy of a phishing email</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321" name="TextShape 2"/>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
        <p:nvSpPr>
          <p:cNvPr id="322" name="CustomShape 3"/>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a:ln>
                <a:noFill/>
              </a:ln>
              <a:solidFill>
                <a:prstClr val="black"/>
              </a:solidFill>
              <a:effectLst/>
              <a:uLnTx/>
              <a:uFillTx/>
              <a:latin typeface="Arial"/>
              <a:ea typeface="DejaVu Sans"/>
              <a:cs typeface="DejaVu Sans"/>
            </a:endParaRPr>
          </a:p>
        </p:txBody>
      </p:sp>
      <p:pic>
        <p:nvPicPr>
          <p:cNvPr id="6" name="Picture 4" descr="Related image">
            <a:extLst>
              <a:ext uri="{FF2B5EF4-FFF2-40B4-BE49-F238E27FC236}">
                <a16:creationId xmlns:a16="http://schemas.microsoft.com/office/drawing/2014/main" id="{B18FFE34-6944-4BFD-A1DF-0B348CE15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48" y="1011616"/>
            <a:ext cx="8648432" cy="5664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20001E-0EA0-42D6-B302-8DAD36D72DA4}"/>
              </a:ext>
            </a:extLst>
          </p:cNvPr>
          <p:cNvSpPr txBox="1"/>
          <p:nvPr/>
        </p:nvSpPr>
        <p:spPr>
          <a:xfrm>
            <a:off x="4930206" y="1425653"/>
            <a:ext cx="5343520" cy="369332"/>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Is the email address correct for Microsoft?</a:t>
            </a:r>
          </a:p>
        </p:txBody>
      </p:sp>
      <p:sp>
        <p:nvSpPr>
          <p:cNvPr id="8" name="Up Arrow 6">
            <a:extLst>
              <a:ext uri="{FF2B5EF4-FFF2-40B4-BE49-F238E27FC236}">
                <a16:creationId xmlns:a16="http://schemas.microsoft.com/office/drawing/2014/main" id="{07B40AB2-6F40-419A-AD3A-8BBB1BA3EDF2}"/>
              </a:ext>
            </a:extLst>
          </p:cNvPr>
          <p:cNvSpPr/>
          <p:nvPr/>
        </p:nvSpPr>
        <p:spPr>
          <a:xfrm>
            <a:off x="4598670" y="1425653"/>
            <a:ext cx="240970" cy="369332"/>
          </a:xfrm>
          <a:prstGeom prst="upArrow">
            <a:avLst/>
          </a:prstGeom>
          <a:solidFill>
            <a:srgbClr val="FFFF00"/>
          </a:solidFill>
          <a:ln>
            <a:solidFill>
              <a:srgbClr val="D9D9D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DD8099-8870-492E-832D-5C7120F8ECA9}"/>
              </a:ext>
            </a:extLst>
          </p:cNvPr>
          <p:cNvSpPr txBox="1"/>
          <p:nvPr/>
        </p:nvSpPr>
        <p:spPr>
          <a:xfrm>
            <a:off x="1441418" y="5432347"/>
            <a:ext cx="5343520" cy="646331"/>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Use the “hover” technique. </a:t>
            </a:r>
          </a:p>
          <a:p>
            <a:r>
              <a:rPr lang="en-US" dirty="0"/>
              <a:t>Does the displayed URL match the actual URL?</a:t>
            </a:r>
          </a:p>
        </p:txBody>
      </p:sp>
      <p:sp>
        <p:nvSpPr>
          <p:cNvPr id="11" name="Up Arrow 6">
            <a:extLst>
              <a:ext uri="{FF2B5EF4-FFF2-40B4-BE49-F238E27FC236}">
                <a16:creationId xmlns:a16="http://schemas.microsoft.com/office/drawing/2014/main" id="{7F7B2AFC-0201-4B96-BBD0-DE3B408CC614}"/>
              </a:ext>
            </a:extLst>
          </p:cNvPr>
          <p:cNvSpPr/>
          <p:nvPr/>
        </p:nvSpPr>
        <p:spPr>
          <a:xfrm>
            <a:off x="1153905" y="5352365"/>
            <a:ext cx="240970" cy="369332"/>
          </a:xfrm>
          <a:prstGeom prst="upArrow">
            <a:avLst/>
          </a:prstGeom>
          <a:solidFill>
            <a:srgbClr val="FFFF00"/>
          </a:solidFill>
          <a:ln>
            <a:solidFill>
              <a:srgbClr val="D9D9D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22C47C5-F989-42C7-A03D-DC6220A01904}"/>
              </a:ext>
            </a:extLst>
          </p:cNvPr>
          <p:cNvSpPr txBox="1"/>
          <p:nvPr/>
        </p:nvSpPr>
        <p:spPr>
          <a:xfrm>
            <a:off x="4930206" y="2715204"/>
            <a:ext cx="5343520" cy="369332"/>
          </a:xfrm>
          <a:prstGeom prst="rect">
            <a:avLst/>
          </a:prstGeom>
          <a:solidFill>
            <a:srgbClr val="FFFF00"/>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r>
              <a:rPr lang="en-US" dirty="0"/>
              <a:t>Examine the spelling, grammar and punctuation.</a:t>
            </a:r>
          </a:p>
        </p:txBody>
      </p:sp>
      <p:pic>
        <p:nvPicPr>
          <p:cNvPr id="13" name="Picture 12" descr="_example_1.01.gif">
            <a:extLst>
              <a:ext uri="{FF2B5EF4-FFF2-40B4-BE49-F238E27FC236}">
                <a16:creationId xmlns:a16="http://schemas.microsoft.com/office/drawing/2014/main" id="{F79547D4-6974-46B9-AA24-F80A8042C546}"/>
              </a:ext>
            </a:extLst>
          </p:cNvPr>
          <p:cNvPicPr>
            <a:picLocks noChangeAspect="1"/>
          </p:cNvPicPr>
          <p:nvPr/>
        </p:nvPicPr>
        <p:blipFill rotWithShape="1">
          <a:blip r:embed="rId3">
            <a:extLst>
              <a:ext uri="{28A0092B-C50C-407E-A947-70E740481C1C}">
                <a14:useLocalDpi xmlns:a14="http://schemas.microsoft.com/office/drawing/2010/main" val="0"/>
              </a:ext>
            </a:extLst>
          </a:blip>
          <a:srcRect l="38463" t="55358" r="25798" b="39752"/>
          <a:stretch/>
        </p:blipFill>
        <p:spPr>
          <a:xfrm>
            <a:off x="1913206" y="5045431"/>
            <a:ext cx="3268016" cy="221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173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66480" y="150840"/>
            <a:ext cx="9197640" cy="431640"/>
          </a:xfrm>
          <a:prstGeom prst="rect">
            <a:avLst/>
          </a:prstGeom>
          <a:noFill/>
          <a:ln>
            <a:noFill/>
          </a:ln>
        </p:spPr>
        <p:txBody>
          <a:bodyPr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all" spc="-151" normalizeH="0" baseline="0" noProof="0" dirty="0">
                <a:ln>
                  <a:noFill/>
                </a:ln>
                <a:solidFill>
                  <a:srgbClr val="000000"/>
                </a:solidFill>
                <a:effectLst/>
                <a:uLnTx/>
                <a:uFillTx/>
                <a:latin typeface="Arial"/>
                <a:ea typeface="DejaVu Sans"/>
                <a:cs typeface="DejaVu Sans"/>
              </a:rPr>
              <a:t>Anatomy of a phishing email</a:t>
            </a:r>
            <a:endParaRPr kumimoji="0" lang="en-US" sz="3200" b="0" i="0" u="none" strike="noStrike" kern="1200" cap="none" spc="-1" normalizeH="0" baseline="0" noProof="0" dirty="0">
              <a:ln>
                <a:noFill/>
              </a:ln>
              <a:solidFill>
                <a:srgbClr val="000000"/>
              </a:solidFill>
              <a:effectLst/>
              <a:uLnTx/>
              <a:uFillTx/>
              <a:latin typeface="Times New Roman"/>
              <a:ea typeface="DejaVu Sans"/>
              <a:cs typeface="DejaVu Sans"/>
            </a:endParaRPr>
          </a:p>
        </p:txBody>
      </p:sp>
      <p:sp>
        <p:nvSpPr>
          <p:cNvPr id="321" name="TextShape 2"/>
          <p:cNvSpPr txBox="1"/>
          <p:nvPr/>
        </p:nvSpPr>
        <p:spPr>
          <a:xfrm>
            <a:off x="11447640" y="6401880"/>
            <a:ext cx="277920" cy="273960"/>
          </a:xfrm>
          <a:prstGeom prst="rect">
            <a:avLst/>
          </a:prstGeom>
          <a:noFill/>
          <a:ln>
            <a:noFill/>
          </a:ln>
        </p:spPr>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8ED8069-2B74-4BBA-8CF5-8724766B75A2}" type="slidenum">
              <a:rPr kumimoji="0" lang="en-US" sz="1200" b="0" i="1" u="none" strike="noStrike" kern="1200" cap="none" spc="-1" normalizeH="0" baseline="0" noProof="0">
                <a:ln>
                  <a:noFill/>
                </a:ln>
                <a:solidFill>
                  <a:srgbClr val="FFFFFF"/>
                </a:solidFill>
                <a:effectLst/>
                <a:uLnTx/>
                <a:uFillTx/>
                <a:latin typeface="Times New Roman"/>
                <a:ea typeface="DejaVu Sans"/>
                <a:cs typeface="DejaVu San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1" normalizeH="0" baseline="0" noProof="0">
              <a:ln>
                <a:noFill/>
              </a:ln>
              <a:solidFill>
                <a:prstClr val="black"/>
              </a:solidFill>
              <a:effectLst/>
              <a:uLnTx/>
              <a:uFillTx/>
              <a:latin typeface="Times New Roman"/>
              <a:ea typeface="DejaVu Sans"/>
              <a:cs typeface="DejaVu Sans"/>
            </a:endParaRPr>
          </a:p>
        </p:txBody>
      </p:sp>
      <p:sp>
        <p:nvSpPr>
          <p:cNvPr id="322" name="CustomShape 3"/>
          <p:cNvSpPr/>
          <p:nvPr/>
        </p:nvSpPr>
        <p:spPr>
          <a:xfrm>
            <a:off x="10113840" y="6327000"/>
            <a:ext cx="1227960" cy="46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1" normalizeH="0" baseline="0" noProof="0" dirty="0">
                <a:ln>
                  <a:noFill/>
                </a:ln>
                <a:solidFill>
                  <a:srgbClr val="A6A6A6"/>
                </a:solidFill>
                <a:effectLst/>
                <a:uLnTx/>
                <a:uFillTx/>
                <a:latin typeface="Corbel"/>
                <a:ea typeface="DejaVu Sans"/>
                <a:cs typeface="DejaVu Sans"/>
              </a:rPr>
              <a:t>ZERO </a:t>
            </a:r>
            <a:r>
              <a:rPr kumimoji="0" lang="en-US" sz="1500" b="1" i="0" u="none" strike="noStrike" kern="1200" cap="none" spc="-1" normalizeH="0" baseline="0" noProof="0" dirty="0">
                <a:ln>
                  <a:noFill/>
                </a:ln>
                <a:solidFill>
                  <a:srgbClr val="000000"/>
                </a:solidFill>
                <a:effectLst/>
                <a:uLnTx/>
                <a:uFillTx/>
                <a:latin typeface="Corbel"/>
                <a:ea typeface="DejaVu Sans"/>
                <a:cs typeface="DejaVu Sans"/>
              </a:rPr>
              <a:t>DEGREES</a:t>
            </a:r>
            <a:endParaRPr kumimoji="0" lang="en-US" sz="1500" b="0" i="0" u="none" strike="noStrike" kern="1200" cap="none" spc="-1" normalizeH="0" baseline="0" noProof="0" dirty="0">
              <a:ln>
                <a:noFill/>
              </a:ln>
              <a:solidFill>
                <a:prstClr val="black"/>
              </a:solidFill>
              <a:effectLst/>
              <a:uLnTx/>
              <a:uFillTx/>
              <a:latin typeface="Arial"/>
              <a:ea typeface="DejaVu Sans"/>
              <a:cs typeface="DejaVu Sans"/>
            </a:endParaRPr>
          </a:p>
        </p:txBody>
      </p:sp>
      <p:pic>
        <p:nvPicPr>
          <p:cNvPr id="14" name="Picture 13" descr="_example_1.05.gif">
            <a:extLst>
              <a:ext uri="{FF2B5EF4-FFF2-40B4-BE49-F238E27FC236}">
                <a16:creationId xmlns:a16="http://schemas.microsoft.com/office/drawing/2014/main" id="{49B19096-6B39-41A5-97DE-DA73169B7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72" y="1438369"/>
            <a:ext cx="9144000" cy="345043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E91E5F69-0642-45B0-9A4E-5EC59847BC5D}"/>
              </a:ext>
            </a:extLst>
          </p:cNvPr>
          <p:cNvSpPr txBox="1"/>
          <p:nvPr/>
        </p:nvSpPr>
        <p:spPr>
          <a:xfrm>
            <a:off x="3927658" y="1568637"/>
            <a:ext cx="5343520" cy="369332"/>
          </a:xfrm>
          <a:prstGeom prst="rect">
            <a:avLst/>
          </a:prstGeom>
          <a:solidFill>
            <a:srgbClr val="FFFF00"/>
          </a:solidFill>
          <a:ln>
            <a:solidFill>
              <a:sysClr val="window" lastClr="FFFFFF">
                <a:lumMod val="85000"/>
              </a:sysClr>
            </a:solidFill>
          </a:ln>
          <a:effectLst>
            <a:outerShdw blurRad="50800" dist="38100" dir="2700000" algn="tl" rotWithShape="0">
              <a:prstClr val="black">
                <a:alpha val="40000"/>
              </a:prst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Do you know the sender?</a:t>
            </a:r>
          </a:p>
        </p:txBody>
      </p:sp>
      <p:sp>
        <p:nvSpPr>
          <p:cNvPr id="16" name="Up Arrow 21">
            <a:extLst>
              <a:ext uri="{FF2B5EF4-FFF2-40B4-BE49-F238E27FC236}">
                <a16:creationId xmlns:a16="http://schemas.microsoft.com/office/drawing/2014/main" id="{CBCA0EB0-EB7E-4AE5-A5F5-F8B040C73CCE}"/>
              </a:ext>
            </a:extLst>
          </p:cNvPr>
          <p:cNvSpPr/>
          <p:nvPr/>
        </p:nvSpPr>
        <p:spPr>
          <a:xfrm rot="10800000">
            <a:off x="3596122" y="1568636"/>
            <a:ext cx="240970" cy="369331"/>
          </a:xfrm>
          <a:prstGeom prst="upArrow">
            <a:avLst/>
          </a:prstGeom>
          <a:solidFill>
            <a:srgbClr val="FFFF00"/>
          </a:solidFill>
          <a:ln w="9525" cap="flat" cmpd="sng" algn="ctr">
            <a:solidFill>
              <a:srgbClr val="D9D9D9"/>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1028BF09-D535-4B51-A495-642CE86EBFB4}"/>
              </a:ext>
            </a:extLst>
          </p:cNvPr>
          <p:cNvSpPr txBox="1"/>
          <p:nvPr/>
        </p:nvSpPr>
        <p:spPr>
          <a:xfrm>
            <a:off x="3989492" y="3256880"/>
            <a:ext cx="5343520" cy="369332"/>
          </a:xfrm>
          <a:prstGeom prst="rect">
            <a:avLst/>
          </a:prstGeom>
          <a:solidFill>
            <a:srgbClr val="FFFF00"/>
          </a:solidFill>
          <a:ln>
            <a:solidFill>
              <a:sysClr val="window" lastClr="FFFFFF">
                <a:lumMod val="85000"/>
              </a:sysClr>
            </a:solidFill>
          </a:ln>
          <a:effectLst>
            <a:outerShdw blurRad="50800" dist="38100" dir="2700000" algn="tl" rotWithShape="0">
              <a:prstClr val="black">
                <a:alpha val="40000"/>
              </a:prst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There is no greeting</a:t>
            </a:r>
          </a:p>
        </p:txBody>
      </p:sp>
      <p:sp>
        <p:nvSpPr>
          <p:cNvPr id="18" name="Up Arrow 23">
            <a:extLst>
              <a:ext uri="{FF2B5EF4-FFF2-40B4-BE49-F238E27FC236}">
                <a16:creationId xmlns:a16="http://schemas.microsoft.com/office/drawing/2014/main" id="{E0661794-A41D-4A92-B410-E05AB8DAF7CF}"/>
              </a:ext>
            </a:extLst>
          </p:cNvPr>
          <p:cNvSpPr/>
          <p:nvPr/>
        </p:nvSpPr>
        <p:spPr>
          <a:xfrm>
            <a:off x="3657956" y="3256879"/>
            <a:ext cx="240970" cy="369331"/>
          </a:xfrm>
          <a:prstGeom prst="upArrow">
            <a:avLst/>
          </a:prstGeom>
          <a:solidFill>
            <a:srgbClr val="FFFF00"/>
          </a:solidFill>
          <a:ln w="9525" cap="flat" cmpd="sng" algn="ctr">
            <a:solidFill>
              <a:srgbClr val="D9D9D9"/>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928971A4-A54D-4315-AACE-D5AA2084F4B4}"/>
              </a:ext>
            </a:extLst>
          </p:cNvPr>
          <p:cNvSpPr txBox="1"/>
          <p:nvPr/>
        </p:nvSpPr>
        <p:spPr>
          <a:xfrm>
            <a:off x="3986652" y="3834582"/>
            <a:ext cx="5343520" cy="369332"/>
          </a:xfrm>
          <a:prstGeom prst="rect">
            <a:avLst/>
          </a:prstGeom>
          <a:solidFill>
            <a:srgbClr val="FFFF00"/>
          </a:solidFill>
          <a:ln>
            <a:solidFill>
              <a:sysClr val="window" lastClr="FFFFFF">
                <a:lumMod val="85000"/>
              </a:sysClr>
            </a:solidFill>
          </a:ln>
          <a:effectLst>
            <a:outerShdw blurRad="50800" dist="38100" dir="2700000" algn="tl" rotWithShape="0">
              <a:prstClr val="black">
                <a:alpha val="40000"/>
              </a:prst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There is no salutation or signature</a:t>
            </a:r>
          </a:p>
        </p:txBody>
      </p:sp>
      <p:sp>
        <p:nvSpPr>
          <p:cNvPr id="20" name="Up Arrow 25">
            <a:extLst>
              <a:ext uri="{FF2B5EF4-FFF2-40B4-BE49-F238E27FC236}">
                <a16:creationId xmlns:a16="http://schemas.microsoft.com/office/drawing/2014/main" id="{701F52A6-6185-412D-8B0F-21EFB80D1BF9}"/>
              </a:ext>
            </a:extLst>
          </p:cNvPr>
          <p:cNvSpPr/>
          <p:nvPr/>
        </p:nvSpPr>
        <p:spPr>
          <a:xfrm>
            <a:off x="3655116" y="3834581"/>
            <a:ext cx="240970" cy="369331"/>
          </a:xfrm>
          <a:prstGeom prst="upArrow">
            <a:avLst/>
          </a:prstGeom>
          <a:solidFill>
            <a:srgbClr val="FFFF00"/>
          </a:solidFill>
          <a:ln w="9525" cap="flat" cmpd="sng" algn="ctr">
            <a:solidFill>
              <a:srgbClr val="D9D9D9"/>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DCAC0A1E-423F-4627-A45D-FEE5DA3B064F}"/>
              </a:ext>
            </a:extLst>
          </p:cNvPr>
          <p:cNvSpPr txBox="1"/>
          <p:nvPr/>
        </p:nvSpPr>
        <p:spPr>
          <a:xfrm>
            <a:off x="2248818" y="4607214"/>
            <a:ext cx="7084193" cy="369332"/>
          </a:xfrm>
          <a:prstGeom prst="rect">
            <a:avLst/>
          </a:prstGeom>
          <a:solidFill>
            <a:srgbClr val="FFFF00"/>
          </a:solidFill>
          <a:ln>
            <a:solidFill>
              <a:sysClr val="window" lastClr="FFFFFF">
                <a:lumMod val="85000"/>
              </a:sysClr>
            </a:solidFill>
          </a:ln>
          <a:effectLst>
            <a:outerShdw blurRad="50800" dist="38100" dir="2700000" algn="tl" rotWithShape="0">
              <a:prstClr val="black">
                <a:alpha val="40000"/>
              </a:prst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Are you expecting an attachment from this person or company?</a:t>
            </a:r>
          </a:p>
        </p:txBody>
      </p:sp>
      <p:sp>
        <p:nvSpPr>
          <p:cNvPr id="22" name="Up Arrow 27">
            <a:extLst>
              <a:ext uri="{FF2B5EF4-FFF2-40B4-BE49-F238E27FC236}">
                <a16:creationId xmlns:a16="http://schemas.microsoft.com/office/drawing/2014/main" id="{D99C3294-6F1E-42C9-B9E9-DF40F6E81612}"/>
              </a:ext>
            </a:extLst>
          </p:cNvPr>
          <p:cNvSpPr/>
          <p:nvPr/>
        </p:nvSpPr>
        <p:spPr>
          <a:xfrm>
            <a:off x="1917283" y="4607213"/>
            <a:ext cx="240970" cy="369331"/>
          </a:xfrm>
          <a:prstGeom prst="upArrow">
            <a:avLst/>
          </a:prstGeom>
          <a:solidFill>
            <a:srgbClr val="FFFF00"/>
          </a:solidFill>
          <a:ln w="9525" cap="flat" cmpd="sng" algn="ctr">
            <a:solidFill>
              <a:srgbClr val="D9D9D9"/>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0277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Minimalist presentation</Template>
  <TotalTime>140</TotalTime>
  <Words>1228</Words>
  <Application>Microsoft Office PowerPoint</Application>
  <PresentationFormat>Widescreen</PresentationFormat>
  <Paragraphs>189</Paragraphs>
  <Slides>24</Slides>
  <Notes>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24</vt:i4>
      </vt:variant>
    </vt:vector>
  </HeadingPairs>
  <TitlesOfParts>
    <vt:vector size="36" baseType="lpstr">
      <vt:lpstr>Arial</vt:lpstr>
      <vt:lpstr>Calibri</vt:lpstr>
      <vt:lpstr>Corbel</vt:lpstr>
      <vt:lpstr>Symbol</vt:lpstr>
      <vt:lpstr>Times New Roman</vt:lpstr>
      <vt:lpstr>Wingdings</vt:lpstr>
      <vt:lpstr>Office Theme</vt:lpstr>
      <vt:lpstr>Office Theme</vt:lpstr>
      <vt:lpstr>Office Theme</vt:lpstr>
      <vt:lpstr>Office Theme</vt:lpstr>
      <vt:lpstr>Office Theme</vt:lpstr>
      <vt:lpstr>1_Office Theme</vt:lpstr>
      <vt:lpstr>PowerPoint Presentation</vt:lpstr>
      <vt:lpstr>PowerPoint Presentation</vt:lpstr>
      <vt:lpstr>PowerPoint Presentation</vt:lpstr>
      <vt:lpstr>PowerPoint Presentation</vt:lpstr>
      <vt:lpstr>Deep dive : Phishing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Ashish Chalke</cp:lastModifiedBy>
  <cp:revision>35</cp:revision>
  <dcterms:created xsi:type="dcterms:W3CDTF">2019-07-14T09:32:20Z</dcterms:created>
  <dcterms:modified xsi:type="dcterms:W3CDTF">2020-01-12T10:00:48Z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MSIP_Label_a17f17c0-b23c-493d-99ab-b037779ecd33_Application">
    <vt:lpwstr>Microsoft Azure Information Protection</vt:lpwstr>
  </property>
  <property fmtid="{D5CDD505-2E9C-101B-9397-08002B2CF9AE}" pid="9" name="MSIP_Label_a17f17c0-b23c-493d-99ab-b037779ecd33_Enabled">
    <vt:lpwstr>True</vt:lpwstr>
  </property>
  <property fmtid="{D5CDD505-2E9C-101B-9397-08002B2CF9AE}" pid="10" name="MSIP_Label_a17f17c0-b23c-493d-99ab-b037779ecd33_Extended_MSFT_Method">
    <vt:lpwstr>Manual</vt:lpwstr>
  </property>
  <property fmtid="{D5CDD505-2E9C-101B-9397-08002B2CF9AE}" pid="11" name="MSIP_Label_a17f17c0-b23c-493d-99ab-b037779ecd33_Name">
    <vt:lpwstr>Customer Communication</vt:lpwstr>
  </property>
  <property fmtid="{D5CDD505-2E9C-101B-9397-08002B2CF9AE}" pid="12" name="MSIP_Label_a17f17c0-b23c-493d-99ab-b037779ecd33_Owner">
    <vt:lpwstr>Ashish_Chalke@Dell.com</vt:lpwstr>
  </property>
  <property fmtid="{D5CDD505-2E9C-101B-9397-08002B2CF9AE}" pid="13" name="MSIP_Label_a17f17c0-b23c-493d-99ab-b037779ecd33_SetDate">
    <vt:lpwstr>2019-07-14T12:09:33.0696736Z</vt:lpwstr>
  </property>
  <property fmtid="{D5CDD505-2E9C-101B-9397-08002B2CF9AE}" pid="14" name="MSIP_Label_a17f17c0-b23c-493d-99ab-b037779ecd33_SiteId">
    <vt:lpwstr>945c199a-83a2-4e80-9f8c-5a91be5752dd</vt:lpwstr>
  </property>
  <property fmtid="{D5CDD505-2E9C-101B-9397-08002B2CF9AE}" pid="15" name="Notes">
    <vt:i4>26</vt:i4>
  </property>
  <property fmtid="{D5CDD505-2E9C-101B-9397-08002B2CF9AE}" pid="16" name="PresentationFormat">
    <vt:lpwstr>Widescreen</vt:lpwstr>
  </property>
  <property fmtid="{D5CDD505-2E9C-101B-9397-08002B2CF9AE}" pid="17" name="ScaleCrop">
    <vt:bool>false</vt:bool>
  </property>
  <property fmtid="{D5CDD505-2E9C-101B-9397-08002B2CF9AE}" pid="18" name="ShareDoc">
    <vt:bool>false</vt:bool>
  </property>
  <property fmtid="{D5CDD505-2E9C-101B-9397-08002B2CF9AE}" pid="19" name="Slides">
    <vt:i4>80</vt:i4>
  </property>
  <property fmtid="{D5CDD505-2E9C-101B-9397-08002B2CF9AE}" pid="20" name="aiplabel">
    <vt:lpwstr>Customer Communication</vt:lpwstr>
  </property>
</Properties>
</file>